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97" r:id="rId31"/>
    <p:sldId id="298" r:id="rId32"/>
    <p:sldId id="299" r:id="rId33"/>
    <p:sldId id="300" r:id="rId34"/>
    <p:sldId id="301" r:id="rId35"/>
    <p:sldId id="289" r:id="rId36"/>
    <p:sldId id="302" r:id="rId37"/>
    <p:sldId id="303" r:id="rId38"/>
    <p:sldId id="293" r:id="rId39"/>
    <p:sldId id="294" r:id="rId40"/>
    <p:sldId id="296" r:id="rId41"/>
    <p:sldId id="305" r:id="rId42"/>
    <p:sldId id="306" r:id="rId43"/>
    <p:sldId id="307" r:id="rId44"/>
    <p:sldId id="308" r:id="rId45"/>
    <p:sldId id="309" r:id="rId46"/>
    <p:sldId id="310" r:id="rId47"/>
    <p:sldId id="311" r:id="rId48"/>
    <p:sldId id="312" r:id="rId49"/>
    <p:sldId id="313" r:id="rId50"/>
    <p:sldId id="314" r:id="rId51"/>
    <p:sldId id="315" r:id="rId52"/>
    <p:sldId id="317" r:id="rId53"/>
    <p:sldId id="318" r:id="rId54"/>
    <p:sldId id="319" r:id="rId55"/>
    <p:sldId id="320" r:id="rId56"/>
    <p:sldId id="321" r:id="rId57"/>
    <p:sldId id="322" r:id="rId58"/>
    <p:sldId id="325" r:id="rId59"/>
    <p:sldId id="323" r:id="rId60"/>
    <p:sldId id="324" r:id="rId61"/>
    <p:sldId id="326" r:id="rId6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initials="R" lastIdx="1" clrIdx="0">
    <p:extLst>
      <p:ext uri="{19B8F6BF-5375-455C-9EA6-DF929625EA0E}">
        <p15:presenceInfo xmlns:p15="http://schemas.microsoft.com/office/powerpoint/2012/main" userId="881d37c0e8173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25" d="100"/>
          <a:sy n="25" d="100"/>
        </p:scale>
        <p:origin x="2885"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3T01:05:19.414" idx="1">
    <p:pos x="11827" y="5433"/>
    <p:text>Para completar la parte web poner una imagen con una captura de la web y con el circulo como en la idea del video ir viendo todas las partes de la página, para pasar de la web al escritprio se ahra la animacion de deslizar hacia arriba o deslizar todo hacia un lateral eso ya depende de como quede mejor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5DE35-28BE-46F6-940C-BACE769C03C9}" type="datetimeFigureOut">
              <a:rPr lang="es-ES" smtClean="0"/>
              <a:t>19/06/2025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8F246-A96F-420A-88AC-A1FD2FA9BFE6}" type="slidenum">
              <a:rPr lang="es-ES" smtClean="0"/>
              <a:t>‹Nº›</a:t>
            </a:fld>
            <a:endParaRPr lang="es-ES"/>
          </a:p>
        </p:txBody>
      </p:sp>
    </p:spTree>
    <p:extLst>
      <p:ext uri="{BB962C8B-B14F-4D97-AF65-F5344CB8AC3E}">
        <p14:creationId xmlns:p14="http://schemas.microsoft.com/office/powerpoint/2010/main" val="339277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12</a:t>
            </a:fld>
            <a:endParaRPr lang="es-ES"/>
          </a:p>
        </p:txBody>
      </p:sp>
    </p:spTree>
    <p:extLst>
      <p:ext uri="{BB962C8B-B14F-4D97-AF65-F5344CB8AC3E}">
        <p14:creationId xmlns:p14="http://schemas.microsoft.com/office/powerpoint/2010/main" val="13539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21</a:t>
            </a:fld>
            <a:endParaRPr lang="es-ES"/>
          </a:p>
        </p:txBody>
      </p:sp>
    </p:spTree>
    <p:extLst>
      <p:ext uri="{BB962C8B-B14F-4D97-AF65-F5344CB8AC3E}">
        <p14:creationId xmlns:p14="http://schemas.microsoft.com/office/powerpoint/2010/main" val="216303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22</a:t>
            </a:fld>
            <a:endParaRPr lang="es-ES"/>
          </a:p>
        </p:txBody>
      </p:sp>
    </p:spTree>
    <p:extLst>
      <p:ext uri="{BB962C8B-B14F-4D97-AF65-F5344CB8AC3E}">
        <p14:creationId xmlns:p14="http://schemas.microsoft.com/office/powerpoint/2010/main" val="1643297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23</a:t>
            </a:fld>
            <a:endParaRPr lang="es-ES"/>
          </a:p>
        </p:txBody>
      </p:sp>
    </p:spTree>
    <p:extLst>
      <p:ext uri="{BB962C8B-B14F-4D97-AF65-F5344CB8AC3E}">
        <p14:creationId xmlns:p14="http://schemas.microsoft.com/office/powerpoint/2010/main" val="301053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24</a:t>
            </a:fld>
            <a:endParaRPr lang="es-ES"/>
          </a:p>
        </p:txBody>
      </p:sp>
    </p:spTree>
    <p:extLst>
      <p:ext uri="{BB962C8B-B14F-4D97-AF65-F5344CB8AC3E}">
        <p14:creationId xmlns:p14="http://schemas.microsoft.com/office/powerpoint/2010/main" val="7543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25</a:t>
            </a:fld>
            <a:endParaRPr lang="es-ES"/>
          </a:p>
        </p:txBody>
      </p:sp>
    </p:spTree>
    <p:extLst>
      <p:ext uri="{BB962C8B-B14F-4D97-AF65-F5344CB8AC3E}">
        <p14:creationId xmlns:p14="http://schemas.microsoft.com/office/powerpoint/2010/main" val="297442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26</a:t>
            </a:fld>
            <a:endParaRPr lang="es-ES"/>
          </a:p>
        </p:txBody>
      </p:sp>
    </p:spTree>
    <p:extLst>
      <p:ext uri="{BB962C8B-B14F-4D97-AF65-F5344CB8AC3E}">
        <p14:creationId xmlns:p14="http://schemas.microsoft.com/office/powerpoint/2010/main" val="487600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27</a:t>
            </a:fld>
            <a:endParaRPr lang="es-ES"/>
          </a:p>
        </p:txBody>
      </p:sp>
    </p:spTree>
    <p:extLst>
      <p:ext uri="{BB962C8B-B14F-4D97-AF65-F5344CB8AC3E}">
        <p14:creationId xmlns:p14="http://schemas.microsoft.com/office/powerpoint/2010/main" val="3166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28</a:t>
            </a:fld>
            <a:endParaRPr lang="es-ES"/>
          </a:p>
        </p:txBody>
      </p:sp>
    </p:spTree>
    <p:extLst>
      <p:ext uri="{BB962C8B-B14F-4D97-AF65-F5344CB8AC3E}">
        <p14:creationId xmlns:p14="http://schemas.microsoft.com/office/powerpoint/2010/main" val="36269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29</a:t>
            </a:fld>
            <a:endParaRPr lang="es-ES"/>
          </a:p>
        </p:txBody>
      </p:sp>
    </p:spTree>
    <p:extLst>
      <p:ext uri="{BB962C8B-B14F-4D97-AF65-F5344CB8AC3E}">
        <p14:creationId xmlns:p14="http://schemas.microsoft.com/office/powerpoint/2010/main" val="25796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30</a:t>
            </a:fld>
            <a:endParaRPr lang="es-ES"/>
          </a:p>
        </p:txBody>
      </p:sp>
    </p:spTree>
    <p:extLst>
      <p:ext uri="{BB962C8B-B14F-4D97-AF65-F5344CB8AC3E}">
        <p14:creationId xmlns:p14="http://schemas.microsoft.com/office/powerpoint/2010/main" val="8735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13</a:t>
            </a:fld>
            <a:endParaRPr lang="es-ES"/>
          </a:p>
        </p:txBody>
      </p:sp>
    </p:spTree>
    <p:extLst>
      <p:ext uri="{BB962C8B-B14F-4D97-AF65-F5344CB8AC3E}">
        <p14:creationId xmlns:p14="http://schemas.microsoft.com/office/powerpoint/2010/main" val="34196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31</a:t>
            </a:fld>
            <a:endParaRPr lang="es-ES"/>
          </a:p>
        </p:txBody>
      </p:sp>
    </p:spTree>
    <p:extLst>
      <p:ext uri="{BB962C8B-B14F-4D97-AF65-F5344CB8AC3E}">
        <p14:creationId xmlns:p14="http://schemas.microsoft.com/office/powerpoint/2010/main" val="205792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32</a:t>
            </a:fld>
            <a:endParaRPr lang="es-ES"/>
          </a:p>
        </p:txBody>
      </p:sp>
    </p:spTree>
    <p:extLst>
      <p:ext uri="{BB962C8B-B14F-4D97-AF65-F5344CB8AC3E}">
        <p14:creationId xmlns:p14="http://schemas.microsoft.com/office/powerpoint/2010/main" val="12187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33</a:t>
            </a:fld>
            <a:endParaRPr lang="es-ES"/>
          </a:p>
        </p:txBody>
      </p:sp>
    </p:spTree>
    <p:extLst>
      <p:ext uri="{BB962C8B-B14F-4D97-AF65-F5344CB8AC3E}">
        <p14:creationId xmlns:p14="http://schemas.microsoft.com/office/powerpoint/2010/main" val="1128922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34</a:t>
            </a:fld>
            <a:endParaRPr lang="es-ES"/>
          </a:p>
        </p:txBody>
      </p:sp>
    </p:spTree>
    <p:extLst>
      <p:ext uri="{BB962C8B-B14F-4D97-AF65-F5344CB8AC3E}">
        <p14:creationId xmlns:p14="http://schemas.microsoft.com/office/powerpoint/2010/main" val="3311594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35</a:t>
            </a:fld>
            <a:endParaRPr lang="es-ES"/>
          </a:p>
        </p:txBody>
      </p:sp>
    </p:spTree>
    <p:extLst>
      <p:ext uri="{BB962C8B-B14F-4D97-AF65-F5344CB8AC3E}">
        <p14:creationId xmlns:p14="http://schemas.microsoft.com/office/powerpoint/2010/main" val="18237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36</a:t>
            </a:fld>
            <a:endParaRPr lang="es-ES"/>
          </a:p>
        </p:txBody>
      </p:sp>
    </p:spTree>
    <p:extLst>
      <p:ext uri="{BB962C8B-B14F-4D97-AF65-F5344CB8AC3E}">
        <p14:creationId xmlns:p14="http://schemas.microsoft.com/office/powerpoint/2010/main" val="3194624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37</a:t>
            </a:fld>
            <a:endParaRPr lang="es-ES"/>
          </a:p>
        </p:txBody>
      </p:sp>
    </p:spTree>
    <p:extLst>
      <p:ext uri="{BB962C8B-B14F-4D97-AF65-F5344CB8AC3E}">
        <p14:creationId xmlns:p14="http://schemas.microsoft.com/office/powerpoint/2010/main" val="2798616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38</a:t>
            </a:fld>
            <a:endParaRPr lang="es-ES"/>
          </a:p>
        </p:txBody>
      </p:sp>
    </p:spTree>
    <p:extLst>
      <p:ext uri="{BB962C8B-B14F-4D97-AF65-F5344CB8AC3E}">
        <p14:creationId xmlns:p14="http://schemas.microsoft.com/office/powerpoint/2010/main" val="933593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39</a:t>
            </a:fld>
            <a:endParaRPr lang="es-ES"/>
          </a:p>
        </p:txBody>
      </p:sp>
    </p:spTree>
    <p:extLst>
      <p:ext uri="{BB962C8B-B14F-4D97-AF65-F5344CB8AC3E}">
        <p14:creationId xmlns:p14="http://schemas.microsoft.com/office/powerpoint/2010/main" val="257467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40</a:t>
            </a:fld>
            <a:endParaRPr lang="es-ES"/>
          </a:p>
        </p:txBody>
      </p:sp>
    </p:spTree>
    <p:extLst>
      <p:ext uri="{BB962C8B-B14F-4D97-AF65-F5344CB8AC3E}">
        <p14:creationId xmlns:p14="http://schemas.microsoft.com/office/powerpoint/2010/main" val="392945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14</a:t>
            </a:fld>
            <a:endParaRPr lang="es-ES"/>
          </a:p>
        </p:txBody>
      </p:sp>
    </p:spTree>
    <p:extLst>
      <p:ext uri="{BB962C8B-B14F-4D97-AF65-F5344CB8AC3E}">
        <p14:creationId xmlns:p14="http://schemas.microsoft.com/office/powerpoint/2010/main" val="111746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41</a:t>
            </a:fld>
            <a:endParaRPr lang="es-ES"/>
          </a:p>
        </p:txBody>
      </p:sp>
    </p:spTree>
    <p:extLst>
      <p:ext uri="{BB962C8B-B14F-4D97-AF65-F5344CB8AC3E}">
        <p14:creationId xmlns:p14="http://schemas.microsoft.com/office/powerpoint/2010/main" val="1063260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42</a:t>
            </a:fld>
            <a:endParaRPr lang="es-ES"/>
          </a:p>
        </p:txBody>
      </p:sp>
    </p:spTree>
    <p:extLst>
      <p:ext uri="{BB962C8B-B14F-4D97-AF65-F5344CB8AC3E}">
        <p14:creationId xmlns:p14="http://schemas.microsoft.com/office/powerpoint/2010/main" val="27966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43</a:t>
            </a:fld>
            <a:endParaRPr lang="es-ES"/>
          </a:p>
        </p:txBody>
      </p:sp>
    </p:spTree>
    <p:extLst>
      <p:ext uri="{BB962C8B-B14F-4D97-AF65-F5344CB8AC3E}">
        <p14:creationId xmlns:p14="http://schemas.microsoft.com/office/powerpoint/2010/main" val="732948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44</a:t>
            </a:fld>
            <a:endParaRPr lang="es-ES"/>
          </a:p>
        </p:txBody>
      </p:sp>
    </p:spTree>
    <p:extLst>
      <p:ext uri="{BB962C8B-B14F-4D97-AF65-F5344CB8AC3E}">
        <p14:creationId xmlns:p14="http://schemas.microsoft.com/office/powerpoint/2010/main" val="4099025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45</a:t>
            </a:fld>
            <a:endParaRPr lang="es-ES"/>
          </a:p>
        </p:txBody>
      </p:sp>
    </p:spTree>
    <p:extLst>
      <p:ext uri="{BB962C8B-B14F-4D97-AF65-F5344CB8AC3E}">
        <p14:creationId xmlns:p14="http://schemas.microsoft.com/office/powerpoint/2010/main" val="349303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46</a:t>
            </a:fld>
            <a:endParaRPr lang="es-ES"/>
          </a:p>
        </p:txBody>
      </p:sp>
    </p:spTree>
    <p:extLst>
      <p:ext uri="{BB962C8B-B14F-4D97-AF65-F5344CB8AC3E}">
        <p14:creationId xmlns:p14="http://schemas.microsoft.com/office/powerpoint/2010/main" val="2342690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47</a:t>
            </a:fld>
            <a:endParaRPr lang="es-ES"/>
          </a:p>
        </p:txBody>
      </p:sp>
    </p:spTree>
    <p:extLst>
      <p:ext uri="{BB962C8B-B14F-4D97-AF65-F5344CB8AC3E}">
        <p14:creationId xmlns:p14="http://schemas.microsoft.com/office/powerpoint/2010/main" val="2906897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48</a:t>
            </a:fld>
            <a:endParaRPr lang="es-ES"/>
          </a:p>
        </p:txBody>
      </p:sp>
    </p:spTree>
    <p:extLst>
      <p:ext uri="{BB962C8B-B14F-4D97-AF65-F5344CB8AC3E}">
        <p14:creationId xmlns:p14="http://schemas.microsoft.com/office/powerpoint/2010/main" val="892786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49</a:t>
            </a:fld>
            <a:endParaRPr lang="es-ES"/>
          </a:p>
        </p:txBody>
      </p:sp>
    </p:spTree>
    <p:extLst>
      <p:ext uri="{BB962C8B-B14F-4D97-AF65-F5344CB8AC3E}">
        <p14:creationId xmlns:p14="http://schemas.microsoft.com/office/powerpoint/2010/main" val="3381517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50</a:t>
            </a:fld>
            <a:endParaRPr lang="es-ES"/>
          </a:p>
        </p:txBody>
      </p:sp>
    </p:spTree>
    <p:extLst>
      <p:ext uri="{BB962C8B-B14F-4D97-AF65-F5344CB8AC3E}">
        <p14:creationId xmlns:p14="http://schemas.microsoft.com/office/powerpoint/2010/main" val="319073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15</a:t>
            </a:fld>
            <a:endParaRPr lang="es-ES"/>
          </a:p>
        </p:txBody>
      </p:sp>
    </p:spTree>
    <p:extLst>
      <p:ext uri="{BB962C8B-B14F-4D97-AF65-F5344CB8AC3E}">
        <p14:creationId xmlns:p14="http://schemas.microsoft.com/office/powerpoint/2010/main" val="503534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51</a:t>
            </a:fld>
            <a:endParaRPr lang="es-ES"/>
          </a:p>
        </p:txBody>
      </p:sp>
    </p:spTree>
    <p:extLst>
      <p:ext uri="{BB962C8B-B14F-4D97-AF65-F5344CB8AC3E}">
        <p14:creationId xmlns:p14="http://schemas.microsoft.com/office/powerpoint/2010/main" val="915725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52</a:t>
            </a:fld>
            <a:endParaRPr lang="es-ES"/>
          </a:p>
        </p:txBody>
      </p:sp>
    </p:spTree>
    <p:extLst>
      <p:ext uri="{BB962C8B-B14F-4D97-AF65-F5344CB8AC3E}">
        <p14:creationId xmlns:p14="http://schemas.microsoft.com/office/powerpoint/2010/main" val="2054965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53</a:t>
            </a:fld>
            <a:endParaRPr lang="es-ES"/>
          </a:p>
        </p:txBody>
      </p:sp>
    </p:spTree>
    <p:extLst>
      <p:ext uri="{BB962C8B-B14F-4D97-AF65-F5344CB8AC3E}">
        <p14:creationId xmlns:p14="http://schemas.microsoft.com/office/powerpoint/2010/main" val="346655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54</a:t>
            </a:fld>
            <a:endParaRPr lang="es-ES"/>
          </a:p>
        </p:txBody>
      </p:sp>
    </p:spTree>
    <p:extLst>
      <p:ext uri="{BB962C8B-B14F-4D97-AF65-F5344CB8AC3E}">
        <p14:creationId xmlns:p14="http://schemas.microsoft.com/office/powerpoint/2010/main" val="2693802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55</a:t>
            </a:fld>
            <a:endParaRPr lang="es-ES"/>
          </a:p>
        </p:txBody>
      </p:sp>
    </p:spTree>
    <p:extLst>
      <p:ext uri="{BB962C8B-B14F-4D97-AF65-F5344CB8AC3E}">
        <p14:creationId xmlns:p14="http://schemas.microsoft.com/office/powerpoint/2010/main" val="4064699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56</a:t>
            </a:fld>
            <a:endParaRPr lang="es-ES"/>
          </a:p>
        </p:txBody>
      </p:sp>
    </p:spTree>
    <p:extLst>
      <p:ext uri="{BB962C8B-B14F-4D97-AF65-F5344CB8AC3E}">
        <p14:creationId xmlns:p14="http://schemas.microsoft.com/office/powerpoint/2010/main" val="1134804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57</a:t>
            </a:fld>
            <a:endParaRPr lang="es-ES"/>
          </a:p>
        </p:txBody>
      </p:sp>
    </p:spTree>
    <p:extLst>
      <p:ext uri="{BB962C8B-B14F-4D97-AF65-F5344CB8AC3E}">
        <p14:creationId xmlns:p14="http://schemas.microsoft.com/office/powerpoint/2010/main" val="442459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58</a:t>
            </a:fld>
            <a:endParaRPr lang="es-ES"/>
          </a:p>
        </p:txBody>
      </p:sp>
    </p:spTree>
    <p:extLst>
      <p:ext uri="{BB962C8B-B14F-4D97-AF65-F5344CB8AC3E}">
        <p14:creationId xmlns:p14="http://schemas.microsoft.com/office/powerpoint/2010/main" val="174792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59</a:t>
            </a:fld>
            <a:endParaRPr lang="es-ES"/>
          </a:p>
        </p:txBody>
      </p:sp>
    </p:spTree>
    <p:extLst>
      <p:ext uri="{BB962C8B-B14F-4D97-AF65-F5344CB8AC3E}">
        <p14:creationId xmlns:p14="http://schemas.microsoft.com/office/powerpoint/2010/main" val="1740888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60</a:t>
            </a:fld>
            <a:endParaRPr lang="es-ES"/>
          </a:p>
        </p:txBody>
      </p:sp>
    </p:spTree>
    <p:extLst>
      <p:ext uri="{BB962C8B-B14F-4D97-AF65-F5344CB8AC3E}">
        <p14:creationId xmlns:p14="http://schemas.microsoft.com/office/powerpoint/2010/main" val="241784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16</a:t>
            </a:fld>
            <a:endParaRPr lang="es-ES"/>
          </a:p>
        </p:txBody>
      </p:sp>
    </p:spTree>
    <p:extLst>
      <p:ext uri="{BB962C8B-B14F-4D97-AF65-F5344CB8AC3E}">
        <p14:creationId xmlns:p14="http://schemas.microsoft.com/office/powerpoint/2010/main" val="200326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61</a:t>
            </a:fld>
            <a:endParaRPr lang="es-ES"/>
          </a:p>
        </p:txBody>
      </p:sp>
    </p:spTree>
    <p:extLst>
      <p:ext uri="{BB962C8B-B14F-4D97-AF65-F5344CB8AC3E}">
        <p14:creationId xmlns:p14="http://schemas.microsoft.com/office/powerpoint/2010/main" val="216990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17</a:t>
            </a:fld>
            <a:endParaRPr lang="es-ES"/>
          </a:p>
        </p:txBody>
      </p:sp>
    </p:spTree>
    <p:extLst>
      <p:ext uri="{BB962C8B-B14F-4D97-AF65-F5344CB8AC3E}">
        <p14:creationId xmlns:p14="http://schemas.microsoft.com/office/powerpoint/2010/main" val="62266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18</a:t>
            </a:fld>
            <a:endParaRPr lang="es-ES"/>
          </a:p>
        </p:txBody>
      </p:sp>
    </p:spTree>
    <p:extLst>
      <p:ext uri="{BB962C8B-B14F-4D97-AF65-F5344CB8AC3E}">
        <p14:creationId xmlns:p14="http://schemas.microsoft.com/office/powerpoint/2010/main" val="114168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19</a:t>
            </a:fld>
            <a:endParaRPr lang="es-ES"/>
          </a:p>
        </p:txBody>
      </p:sp>
    </p:spTree>
    <p:extLst>
      <p:ext uri="{BB962C8B-B14F-4D97-AF65-F5344CB8AC3E}">
        <p14:creationId xmlns:p14="http://schemas.microsoft.com/office/powerpoint/2010/main" val="2838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20</a:t>
            </a:fld>
            <a:endParaRPr lang="es-ES"/>
          </a:p>
        </p:txBody>
      </p:sp>
    </p:spTree>
    <p:extLst>
      <p:ext uri="{BB962C8B-B14F-4D97-AF65-F5344CB8AC3E}">
        <p14:creationId xmlns:p14="http://schemas.microsoft.com/office/powerpoint/2010/main" val="291407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79CAF-6CC1-88AC-2EE0-82F7E78335A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814F716-FDDA-CEB7-1C4A-C8E356475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9D955CB-CF53-D267-9836-B6FB91441B32}"/>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D50DDD6E-BCB7-1363-B1D2-CE1F6AA9AC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B78A1B7-AC0A-92C9-189E-44B28915222B}"/>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16648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787E6-F5C3-5C00-0128-83B83A5E93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61FC4F-5E5A-9B46-CE5B-C46F30503B1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93D0874-FA60-0C00-2F82-3497B090BB09}"/>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943BFBE6-2D70-2E35-1068-1B8820B1E4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BCC1B2C-F131-E07F-CE1B-6E9C2577099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144836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5D461D-7A86-BCCC-C21C-FDA5185D37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081A2A3-B4BB-AA5E-61DC-8908CA0FBB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4D3033-A8DE-8D05-D04B-479696FD2AF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C9BC1E93-2888-4932-08A4-58394D4B92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5AF286-FE1C-1331-EA3F-BE67E4317BC7}"/>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641829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02B9C-11FC-12B6-5109-FCA341D7D8E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28EA74A-3852-EE8D-152B-4D8C0FA9AA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2640B-BA92-9C6C-934A-20C60A23AF4A}"/>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AB369F43-BA7A-37CC-8105-75D271223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C66BB6-22FF-1F0E-74B0-333DB8F5530D}"/>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372876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319CE-FEE6-038A-7830-D2DF5A3E73E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E8DAE-846B-F8D4-82E1-67F39AD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C8F8C3-A90E-5630-E644-26991BEC2E3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EBFAB07C-C393-E621-4E45-311F08208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B390454-52CD-41E3-EF56-07368BEEC5BE}"/>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203794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AA48-F231-8701-6442-A91BBCD4722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7462AE-11D4-8CC6-9217-AE70C2CECF4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E133F68-051E-A1EC-F252-3205F6DC01B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5C7288A-E6EB-8851-4C74-66C17DBBBA1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0A989237-D69C-96C9-0345-3B2A52EFF8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630AEB3-9895-B685-8C1C-27A02F2FDCAC}"/>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6993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D3843-FE7D-5D86-6877-E5179C82103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6CA2F4-F3B8-5DF5-445D-E1D8BB577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256628-84B2-6FEA-AF4F-C2D627E3D79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0F5A7E7-0158-DBE4-4E5A-3FA4D675D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A073BA-1107-104C-7B80-2DCF4F096E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CE0C63C-C476-9B69-3095-491D40BB0331}"/>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8" name="Marcador de pie de página 7">
            <a:extLst>
              <a:ext uri="{FF2B5EF4-FFF2-40B4-BE49-F238E27FC236}">
                <a16:creationId xmlns:a16="http://schemas.microsoft.com/office/drawing/2014/main" id="{A9BBFCCA-5720-1B93-111F-4109ECC6543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B756180-C04A-25C4-F40E-EF17B35A5BF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880775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F3CB4-0F11-F9B8-4936-BB6D15BE712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3196BB-B2FD-6BAA-B508-35FD5A910562}"/>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4" name="Marcador de pie de página 3">
            <a:extLst>
              <a:ext uri="{FF2B5EF4-FFF2-40B4-BE49-F238E27FC236}">
                <a16:creationId xmlns:a16="http://schemas.microsoft.com/office/drawing/2014/main" id="{49687134-AC87-88DA-1070-F92572936B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9ACFBB-18C2-1292-C50A-B0FDFE8630C0}"/>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48010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EDA56F0-6A02-F355-54DB-1944E58D4AFC}"/>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3" name="Marcador de pie de página 2">
            <a:extLst>
              <a:ext uri="{FF2B5EF4-FFF2-40B4-BE49-F238E27FC236}">
                <a16:creationId xmlns:a16="http://schemas.microsoft.com/office/drawing/2014/main" id="{9B6CA07A-A669-CC91-B4E4-37BA72D9A1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209283-3AC1-B834-5122-E0EF105E5301}"/>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0379920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6CDD6-80EF-6011-A03E-CBAF26000C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649B674-F6B9-3F3C-5695-CC260F633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EF3FC5-21A9-7DD2-FA9D-25430E79A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118A9-E690-361F-DE79-3EE441E98B6A}"/>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7A37932F-DB3E-DD3C-6FC0-B1CFA6062F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3EF436-6BB1-A5BD-6AD9-98EC869BD435}"/>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92253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BDC9C-1C4A-D022-2F38-878534F24A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325962-8538-2C09-7DC6-8935C00F2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6922805-E82E-F20E-3E02-89472B1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AFF639-3813-ED71-F122-B1725608A533}"/>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74C08030-B92A-223E-3333-AA81D2162C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E294F9-A13F-4A3B-9373-B4DA3F8CCAFA}"/>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679351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F58AC-FFBE-16FF-21F4-6AE715672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94D547-E537-15A2-2CCE-8DBF5AC8D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E7BFE02-1ABF-CB32-37A1-5CCA13A6F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5CE6DFB0-B996-D497-72AA-0BCB13CC1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80ABF28-35C7-7425-DC9F-35B5EC5FF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9C570-3823-44B0-AD89-3911565EF609}" type="slidenum">
              <a:rPr lang="es-ES" smtClean="0"/>
              <a:t>‹Nº›</a:t>
            </a:fld>
            <a:endParaRPr lang="es-ES"/>
          </a:p>
        </p:txBody>
      </p:sp>
    </p:spTree>
    <p:extLst>
      <p:ext uri="{BB962C8B-B14F-4D97-AF65-F5344CB8AC3E}">
        <p14:creationId xmlns:p14="http://schemas.microsoft.com/office/powerpoint/2010/main" val="361182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9.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0.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41.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43.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3.png"/><Relationship Id="rId17" Type="http://schemas.openxmlformats.org/officeDocument/2006/relationships/image" Target="../media/image18.png"/><Relationship Id="rId2" Type="http://schemas.openxmlformats.org/officeDocument/2006/relationships/notesSlide" Target="../notesSlides/notesSlide44.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 Id="rId14"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7121990"/>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9575141"/>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957754" y="1888922"/>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260123" y="5007394"/>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pic>
        <p:nvPicPr>
          <p:cNvPr id="3" name="Imagen 2">
            <a:extLst>
              <a:ext uri="{FF2B5EF4-FFF2-40B4-BE49-F238E27FC236}">
                <a16:creationId xmlns:a16="http://schemas.microsoft.com/office/drawing/2014/main" id="{3849F9B9-E5E4-4AF1-8FBC-1E7A90371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 y="1745383"/>
            <a:ext cx="1210408" cy="1210408"/>
          </a:xfrm>
          <a:prstGeom prst="rect">
            <a:avLst/>
          </a:prstGeom>
        </p:spPr>
      </p:pic>
    </p:spTree>
    <p:extLst>
      <p:ext uri="{BB962C8B-B14F-4D97-AF65-F5344CB8AC3E}">
        <p14:creationId xmlns:p14="http://schemas.microsoft.com/office/powerpoint/2010/main" val="2512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340651"/>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539136"/>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26654"/>
            <a:ext cx="577596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spTree>
    <p:extLst>
      <p:ext uri="{BB962C8B-B14F-4D97-AF65-F5344CB8AC3E}">
        <p14:creationId xmlns:p14="http://schemas.microsoft.com/office/powerpoint/2010/main" val="109459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5076787"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spTree>
    <p:extLst>
      <p:ext uri="{BB962C8B-B14F-4D97-AF65-F5344CB8AC3E}">
        <p14:creationId xmlns:p14="http://schemas.microsoft.com/office/powerpoint/2010/main" val="2786766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2856895"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06281"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14499915"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spTree>
    <p:extLst>
      <p:ext uri="{BB962C8B-B14F-4D97-AF65-F5344CB8AC3E}">
        <p14:creationId xmlns:p14="http://schemas.microsoft.com/office/powerpoint/2010/main" val="3974303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435"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145516"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2027348" y="2124618"/>
            <a:ext cx="5878992" cy="3403096"/>
          </a:xfrm>
          <a:prstGeom prst="rect">
            <a:avLst/>
          </a:prstGeom>
          <a:ln>
            <a:noFill/>
          </a:ln>
        </p:spPr>
      </p:pic>
    </p:spTree>
    <p:extLst>
      <p:ext uri="{BB962C8B-B14F-4D97-AF65-F5344CB8AC3E}">
        <p14:creationId xmlns:p14="http://schemas.microsoft.com/office/powerpoint/2010/main" val="2677627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1528"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4978447"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1058"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3397424"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4658" y="2124618"/>
            <a:ext cx="5878992" cy="3403096"/>
          </a:xfrm>
          <a:prstGeom prst="rect">
            <a:avLst/>
          </a:prstGeom>
          <a:ln>
            <a:noFill/>
          </a:ln>
        </p:spPr>
      </p:pic>
      <p:pic>
        <p:nvPicPr>
          <p:cNvPr id="29" name="Imagen 28">
            <a:extLst>
              <a:ext uri="{FF2B5EF4-FFF2-40B4-BE49-F238E27FC236}">
                <a16:creationId xmlns:a16="http://schemas.microsoft.com/office/drawing/2014/main" id="{7359F912-419C-4EDD-A65C-C38BFE7F1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7" y="-528004"/>
            <a:ext cx="1713471" cy="1713471"/>
          </a:xfrm>
          <a:prstGeom prst="rect">
            <a:avLst/>
          </a:prstGeom>
        </p:spPr>
      </p:pic>
      <p:sp>
        <p:nvSpPr>
          <p:cNvPr id="31" name="CuadroTexto 30">
            <a:extLst>
              <a:ext uri="{FF2B5EF4-FFF2-40B4-BE49-F238E27FC236}">
                <a16:creationId xmlns:a16="http://schemas.microsoft.com/office/drawing/2014/main" id="{4EF9C40F-D9F8-47BC-8731-FDD9E5777FED}"/>
              </a:ext>
            </a:extLst>
          </p:cNvPr>
          <p:cNvSpPr txBox="1"/>
          <p:nvPr/>
        </p:nvSpPr>
        <p:spPr>
          <a:xfrm>
            <a:off x="14903095"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80171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803"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8575722"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652566"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3100536" y="1452746"/>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9052652"/>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2472046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2948068" y="1558480"/>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439933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558480"/>
            <a:ext cx="10292334" cy="4964603"/>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8047963" y="-8834127"/>
            <a:ext cx="21337518" cy="21337518"/>
          </a:xfrm>
          <a:prstGeom prst="donut">
            <a:avLst>
              <a:gd name="adj" fmla="val 632"/>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694434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8071869"/>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13516897"/>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Tree>
    <p:extLst>
      <p:ext uri="{BB962C8B-B14F-4D97-AF65-F5344CB8AC3E}">
        <p14:creationId xmlns:p14="http://schemas.microsoft.com/office/powerpoint/2010/main" val="2803771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1882575"/>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262377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172366"/>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60961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Tree>
    <p:extLst>
      <p:ext uri="{BB962C8B-B14F-4D97-AF65-F5344CB8AC3E}">
        <p14:creationId xmlns:p14="http://schemas.microsoft.com/office/powerpoint/2010/main" val="907447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1019908" y="9960883"/>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0500663B-39A4-412E-9858-5BBFECA63138}"/>
              </a:ext>
            </a:extLst>
          </p:cNvPr>
          <p:cNvSpPr txBox="1"/>
          <p:nvPr/>
        </p:nvSpPr>
        <p:spPr>
          <a:xfrm>
            <a:off x="1972408" y="-3405889"/>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pic>
        <p:nvPicPr>
          <p:cNvPr id="11" name="Imagen 10">
            <a:extLst>
              <a:ext uri="{FF2B5EF4-FFF2-40B4-BE49-F238E27FC236}">
                <a16:creationId xmlns:a16="http://schemas.microsoft.com/office/drawing/2014/main" id="{EB72DAF0-6B32-4D15-B52D-D097A7FEA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549428"/>
            <a:ext cx="1210408" cy="1210408"/>
          </a:xfrm>
          <a:prstGeom prst="rect">
            <a:avLst/>
          </a:prstGeom>
        </p:spPr>
      </p:pic>
    </p:spTree>
    <p:extLst>
      <p:ext uri="{BB962C8B-B14F-4D97-AF65-F5344CB8AC3E}">
        <p14:creationId xmlns:p14="http://schemas.microsoft.com/office/powerpoint/2010/main" val="10700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13483919" y="2511681"/>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601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5588523"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Tree>
    <p:extLst>
      <p:ext uri="{BB962C8B-B14F-4D97-AF65-F5344CB8AC3E}">
        <p14:creationId xmlns:p14="http://schemas.microsoft.com/office/powerpoint/2010/main" val="1923310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174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1799245"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
        <p:nvSpPr>
          <p:cNvPr id="39" name="CuadroTexto 38">
            <a:extLst>
              <a:ext uri="{FF2B5EF4-FFF2-40B4-BE49-F238E27FC236}">
                <a16:creationId xmlns:a16="http://schemas.microsoft.com/office/drawing/2014/main" id="{5BFB2644-DA65-474B-9EE7-BC8BED93E2E5}"/>
              </a:ext>
            </a:extLst>
          </p:cNvPr>
          <p:cNvSpPr txBox="1"/>
          <p:nvPr/>
        </p:nvSpPr>
        <p:spPr>
          <a:xfrm>
            <a:off x="13483919"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2401817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mt="0"/>
          </a:blip>
          <a:stretch>
            <a:fillRect/>
          </a:stretch>
        </p:blipFill>
        <p:spPr>
          <a:xfrm>
            <a:off x="3747701" y="1865839"/>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913586" y="-9348984"/>
            <a:ext cx="21337518" cy="21337518"/>
          </a:xfrm>
          <a:prstGeom prst="donut">
            <a:avLst>
              <a:gd name="adj" fmla="val 4765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298528"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298528"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33477608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alphaModFix amt="0"/>
          </a:blip>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392831" y="-1852923"/>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392831" y="-1290173"/>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blip>
          <a:stretch>
            <a:fillRect/>
          </a:stretch>
        </p:blipFill>
        <p:spPr>
          <a:xfrm>
            <a:off x="3747701" y="1350404"/>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37795"/>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355" y="10461018"/>
            <a:ext cx="1713471" cy="1713471"/>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678383" y="11065833"/>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5849589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6804152"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68958" y="3319724"/>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804152" y="3790517"/>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962998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583157"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7145792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7420464"/>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8031436"/>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1213596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175242"/>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78621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7698578"/>
            <a:ext cx="4923452" cy="6053694"/>
          </a:xfrm>
          <a:prstGeom prst="rect">
            <a:avLst/>
          </a:prstGeom>
          <a:noFill/>
          <a:ln>
            <a:noFill/>
          </a:ln>
        </p:spPr>
      </p:pic>
    </p:spTree>
    <p:extLst>
      <p:ext uri="{BB962C8B-B14F-4D97-AF65-F5344CB8AC3E}">
        <p14:creationId xmlns:p14="http://schemas.microsoft.com/office/powerpoint/2010/main" val="25881818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363655"/>
            <a:ext cx="4923452" cy="6053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20615" y="-3471024"/>
            <a:ext cx="15497908" cy="15497908"/>
          </a:xfrm>
          <a:prstGeom prst="frame">
            <a:avLst>
              <a:gd name="adj1" fmla="val 34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CuadroTexto 22">
            <a:extLst>
              <a:ext uri="{FF2B5EF4-FFF2-40B4-BE49-F238E27FC236}">
                <a16:creationId xmlns:a16="http://schemas.microsoft.com/office/drawing/2014/main" id="{D333F1E2-61A7-4272-9192-6E4AC750809C}"/>
              </a:ext>
            </a:extLst>
          </p:cNvPr>
          <p:cNvSpPr txBox="1"/>
          <p:nvPr/>
        </p:nvSpPr>
        <p:spPr>
          <a:xfrm>
            <a:off x="17438589"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24" name="CuadroTexto 23">
            <a:extLst>
              <a:ext uri="{FF2B5EF4-FFF2-40B4-BE49-F238E27FC236}">
                <a16:creationId xmlns:a16="http://schemas.microsoft.com/office/drawing/2014/main" id="{93D8BF9A-9865-450A-B60A-CDFE68A6B211}"/>
              </a:ext>
            </a:extLst>
          </p:cNvPr>
          <p:cNvSpPr txBox="1"/>
          <p:nvPr/>
        </p:nvSpPr>
        <p:spPr>
          <a:xfrm>
            <a:off x="17470479"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Tree>
    <p:extLst>
      <p:ext uri="{BB962C8B-B14F-4D97-AF65-F5344CB8AC3E}">
        <p14:creationId xmlns:p14="http://schemas.microsoft.com/office/powerpoint/2010/main" val="15571901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9505259" y="-8911786"/>
            <a:ext cx="23158210" cy="23158210"/>
          </a:xfrm>
          <a:prstGeom prst="frame">
            <a:avLst>
              <a:gd name="adj1" fmla="val 453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4605864"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4637754"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4" name="CuadroTexto 23">
            <a:extLst>
              <a:ext uri="{FF2B5EF4-FFF2-40B4-BE49-F238E27FC236}">
                <a16:creationId xmlns:a16="http://schemas.microsoft.com/office/drawing/2014/main" id="{4C2F0E74-0441-437C-B89F-38860F5EEA4E}"/>
              </a:ext>
            </a:extLst>
          </p:cNvPr>
          <p:cNvSpPr txBox="1"/>
          <p:nvPr/>
        </p:nvSpPr>
        <p:spPr>
          <a:xfrm>
            <a:off x="-2925910" y="8323589"/>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5" name="CuadroTexto 24">
            <a:extLst>
              <a:ext uri="{FF2B5EF4-FFF2-40B4-BE49-F238E27FC236}">
                <a16:creationId xmlns:a16="http://schemas.microsoft.com/office/drawing/2014/main" id="{A6BB5BD9-8657-494C-BE47-3D495DA9E0A6}"/>
              </a:ext>
            </a:extLst>
          </p:cNvPr>
          <p:cNvSpPr txBox="1"/>
          <p:nvPr/>
        </p:nvSpPr>
        <p:spPr>
          <a:xfrm>
            <a:off x="-2894020" y="8988557"/>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Tree>
    <p:extLst>
      <p:ext uri="{BB962C8B-B14F-4D97-AF65-F5344CB8AC3E}">
        <p14:creationId xmlns:p14="http://schemas.microsoft.com/office/powerpoint/2010/main" val="23539739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8170239"/>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15143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237148" y="-8259506"/>
            <a:ext cx="22892505" cy="23158210"/>
          </a:xfrm>
          <a:prstGeom prst="frame">
            <a:avLst>
              <a:gd name="adj1" fmla="val 453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358629"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390519"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59FE3256-87B9-48A3-8783-5EAF08251CA5}"/>
              </a:ext>
            </a:extLst>
          </p:cNvPr>
          <p:cNvSpPr txBox="1"/>
          <p:nvPr/>
        </p:nvSpPr>
        <p:spPr>
          <a:xfrm>
            <a:off x="-9024830" y="2094368"/>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98C04802-B2DF-4444-9F6C-8FFDA2E7AC1B}"/>
              </a:ext>
            </a:extLst>
          </p:cNvPr>
          <p:cNvSpPr txBox="1"/>
          <p:nvPr/>
        </p:nvSpPr>
        <p:spPr>
          <a:xfrm>
            <a:off x="-8992940" y="2759336"/>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Tree>
    <p:extLst>
      <p:ext uri="{BB962C8B-B14F-4D97-AF65-F5344CB8AC3E}">
        <p14:creationId xmlns:p14="http://schemas.microsoft.com/office/powerpoint/2010/main" val="32914088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1600509" y="-8811051"/>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1980881" y="2094368"/>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2012771" y="2759336"/>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6" name="CuadroTexto 25">
            <a:extLst>
              <a:ext uri="{FF2B5EF4-FFF2-40B4-BE49-F238E27FC236}">
                <a16:creationId xmlns:a16="http://schemas.microsoft.com/office/drawing/2014/main" id="{518F942F-0B6F-426E-8C49-618710BD82CC}"/>
              </a:ext>
            </a:extLst>
          </p:cNvPr>
          <p:cNvSpPr txBox="1"/>
          <p:nvPr/>
        </p:nvSpPr>
        <p:spPr>
          <a:xfrm>
            <a:off x="8164617" y="752822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8" name="CuadroTexto 27">
            <a:extLst>
              <a:ext uri="{FF2B5EF4-FFF2-40B4-BE49-F238E27FC236}">
                <a16:creationId xmlns:a16="http://schemas.microsoft.com/office/drawing/2014/main" id="{83A12121-F761-491A-9E2E-E21BE084A8BD}"/>
              </a:ext>
            </a:extLst>
          </p:cNvPr>
          <p:cNvSpPr txBox="1"/>
          <p:nvPr/>
        </p:nvSpPr>
        <p:spPr>
          <a:xfrm>
            <a:off x="8196507" y="819319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Tree>
    <p:extLst>
      <p:ext uri="{BB962C8B-B14F-4D97-AF65-F5344CB8AC3E}">
        <p14:creationId xmlns:p14="http://schemas.microsoft.com/office/powerpoint/2010/main" val="42096709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9039535" y="-6288831"/>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5974282" y="-199771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5942392" y="-1332743"/>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4" name="CuadroTexto 23">
            <a:extLst>
              <a:ext uri="{FF2B5EF4-FFF2-40B4-BE49-F238E27FC236}">
                <a16:creationId xmlns:a16="http://schemas.microsoft.com/office/drawing/2014/main" id="{2F50CACD-D03A-4238-80B6-28BB52AB1420}"/>
              </a:ext>
            </a:extLst>
          </p:cNvPr>
          <p:cNvSpPr txBox="1"/>
          <p:nvPr/>
        </p:nvSpPr>
        <p:spPr>
          <a:xfrm>
            <a:off x="3802395" y="471620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5" name="CuadroTexto 24">
            <a:extLst>
              <a:ext uri="{FF2B5EF4-FFF2-40B4-BE49-F238E27FC236}">
                <a16:creationId xmlns:a16="http://schemas.microsoft.com/office/drawing/2014/main" id="{24EF85FF-788E-48F3-9463-A492AFCECE80}"/>
              </a:ext>
            </a:extLst>
          </p:cNvPr>
          <p:cNvSpPr txBox="1"/>
          <p:nvPr/>
        </p:nvSpPr>
        <p:spPr>
          <a:xfrm>
            <a:off x="3834285" y="538117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
        <p:nvSpPr>
          <p:cNvPr id="26" name="CuadroTexto 25">
            <a:extLst>
              <a:ext uri="{FF2B5EF4-FFF2-40B4-BE49-F238E27FC236}">
                <a16:creationId xmlns:a16="http://schemas.microsoft.com/office/drawing/2014/main" id="{4C1F5117-BEAC-425D-8FD5-6DD173145A31}"/>
              </a:ext>
            </a:extLst>
          </p:cNvPr>
          <p:cNvSpPr txBox="1"/>
          <p:nvPr/>
        </p:nvSpPr>
        <p:spPr>
          <a:xfrm>
            <a:off x="-9242484" y="4453822"/>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Solicitudes:</a:t>
            </a:r>
          </a:p>
        </p:txBody>
      </p:sp>
      <p:sp>
        <p:nvSpPr>
          <p:cNvPr id="28" name="CuadroTexto 27">
            <a:extLst>
              <a:ext uri="{FF2B5EF4-FFF2-40B4-BE49-F238E27FC236}">
                <a16:creationId xmlns:a16="http://schemas.microsoft.com/office/drawing/2014/main" id="{3087D1DE-3EAD-455E-A82E-10604E6B3972}"/>
              </a:ext>
            </a:extLst>
          </p:cNvPr>
          <p:cNvSpPr txBox="1"/>
          <p:nvPr/>
        </p:nvSpPr>
        <p:spPr>
          <a:xfrm>
            <a:off x="-9210594" y="5118790"/>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temporalmente las solicitudes que posteriormente se convertirán en reservas </a:t>
            </a:r>
          </a:p>
        </p:txBody>
      </p:sp>
    </p:spTree>
    <p:extLst>
      <p:ext uri="{BB962C8B-B14F-4D97-AF65-F5344CB8AC3E}">
        <p14:creationId xmlns:p14="http://schemas.microsoft.com/office/powerpoint/2010/main" val="1746494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3609366" y="-6807413"/>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5974282" y="-199771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5942392" y="-1332743"/>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4" name="CuadroTexto 23">
            <a:extLst>
              <a:ext uri="{FF2B5EF4-FFF2-40B4-BE49-F238E27FC236}">
                <a16:creationId xmlns:a16="http://schemas.microsoft.com/office/drawing/2014/main" id="{2F50CACD-D03A-4238-80B6-28BB52AB1420}"/>
              </a:ext>
            </a:extLst>
          </p:cNvPr>
          <p:cNvSpPr txBox="1"/>
          <p:nvPr/>
        </p:nvSpPr>
        <p:spPr>
          <a:xfrm>
            <a:off x="3802395" y="788612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5" name="CuadroTexto 24">
            <a:extLst>
              <a:ext uri="{FF2B5EF4-FFF2-40B4-BE49-F238E27FC236}">
                <a16:creationId xmlns:a16="http://schemas.microsoft.com/office/drawing/2014/main" id="{24EF85FF-788E-48F3-9463-A492AFCECE80}"/>
              </a:ext>
            </a:extLst>
          </p:cNvPr>
          <p:cNvSpPr txBox="1"/>
          <p:nvPr/>
        </p:nvSpPr>
        <p:spPr>
          <a:xfrm>
            <a:off x="3834285" y="855109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
        <p:nvSpPr>
          <p:cNvPr id="26" name="CuadroTexto 25">
            <a:extLst>
              <a:ext uri="{FF2B5EF4-FFF2-40B4-BE49-F238E27FC236}">
                <a16:creationId xmlns:a16="http://schemas.microsoft.com/office/drawing/2014/main" id="{B485E346-4B9D-4733-A1D0-5DFBD69B6E95}"/>
              </a:ext>
            </a:extLst>
          </p:cNvPr>
          <p:cNvSpPr txBox="1"/>
          <p:nvPr/>
        </p:nvSpPr>
        <p:spPr>
          <a:xfrm>
            <a:off x="664187" y="4453822"/>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Solicitudes:</a:t>
            </a:r>
          </a:p>
        </p:txBody>
      </p:sp>
      <p:sp>
        <p:nvSpPr>
          <p:cNvPr id="28" name="CuadroTexto 27">
            <a:extLst>
              <a:ext uri="{FF2B5EF4-FFF2-40B4-BE49-F238E27FC236}">
                <a16:creationId xmlns:a16="http://schemas.microsoft.com/office/drawing/2014/main" id="{0646654B-EE7F-4945-8FF7-C38B76B96E1B}"/>
              </a:ext>
            </a:extLst>
          </p:cNvPr>
          <p:cNvSpPr txBox="1"/>
          <p:nvPr/>
        </p:nvSpPr>
        <p:spPr>
          <a:xfrm>
            <a:off x="696077" y="5118790"/>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temporalmente las solicitudes que posteriormente se convertirán en reservas </a:t>
            </a:r>
          </a:p>
        </p:txBody>
      </p:sp>
      <p:sp>
        <p:nvSpPr>
          <p:cNvPr id="31" name="CuadroTexto 30">
            <a:extLst>
              <a:ext uri="{FF2B5EF4-FFF2-40B4-BE49-F238E27FC236}">
                <a16:creationId xmlns:a16="http://schemas.microsoft.com/office/drawing/2014/main" id="{6BF3E9A4-8F99-4987-8E51-4C93AC12AD1E}"/>
              </a:ext>
            </a:extLst>
          </p:cNvPr>
          <p:cNvSpPr txBox="1"/>
          <p:nvPr/>
        </p:nvSpPr>
        <p:spPr>
          <a:xfrm>
            <a:off x="4193978" y="11290115"/>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35" name="CuadroTexto 34">
            <a:extLst>
              <a:ext uri="{FF2B5EF4-FFF2-40B4-BE49-F238E27FC236}">
                <a16:creationId xmlns:a16="http://schemas.microsoft.com/office/drawing/2014/main" id="{B662180E-0F2E-4690-88BB-854B996F3D97}"/>
              </a:ext>
            </a:extLst>
          </p:cNvPr>
          <p:cNvSpPr txBox="1"/>
          <p:nvPr/>
        </p:nvSpPr>
        <p:spPr>
          <a:xfrm>
            <a:off x="4225868" y="11955083"/>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36" name="CuadroTexto 35">
            <a:extLst>
              <a:ext uri="{FF2B5EF4-FFF2-40B4-BE49-F238E27FC236}">
                <a16:creationId xmlns:a16="http://schemas.microsoft.com/office/drawing/2014/main" id="{48CA51BA-3508-45A9-9359-34D685A51000}"/>
              </a:ext>
            </a:extLst>
          </p:cNvPr>
          <p:cNvSpPr txBox="1"/>
          <p:nvPr/>
        </p:nvSpPr>
        <p:spPr>
          <a:xfrm>
            <a:off x="4912809" y="13127503"/>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37" name="Imagen 36">
            <a:extLst>
              <a:ext uri="{FF2B5EF4-FFF2-40B4-BE49-F238E27FC236}">
                <a16:creationId xmlns:a16="http://schemas.microsoft.com/office/drawing/2014/main" id="{E39B06EE-4910-4F88-AF73-0902842979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122" y="12985214"/>
            <a:ext cx="684687" cy="684687"/>
          </a:xfrm>
          <a:prstGeom prst="rect">
            <a:avLst/>
          </a:prstGeom>
        </p:spPr>
      </p:pic>
    </p:spTree>
    <p:extLst>
      <p:ext uri="{BB962C8B-B14F-4D97-AF65-F5344CB8AC3E}">
        <p14:creationId xmlns:p14="http://schemas.microsoft.com/office/powerpoint/2010/main" val="20938005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636438" y="-9536643"/>
            <a:ext cx="22146527" cy="23252643"/>
          </a:xfrm>
          <a:prstGeom prst="frame">
            <a:avLst>
              <a:gd name="adj1" fmla="val 4535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4193978"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4225868"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4912809"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122" y="3321258"/>
            <a:ext cx="684687" cy="684687"/>
          </a:xfrm>
          <a:prstGeom prst="rect">
            <a:avLst/>
          </a:prstGeom>
        </p:spPr>
      </p:pic>
      <p:sp>
        <p:nvSpPr>
          <p:cNvPr id="21" name="CuadroTexto 20">
            <a:extLst>
              <a:ext uri="{FF2B5EF4-FFF2-40B4-BE49-F238E27FC236}">
                <a16:creationId xmlns:a16="http://schemas.microsoft.com/office/drawing/2014/main" id="{3DE6CF86-2FF1-4D5C-8D4C-34D6368D13E0}"/>
              </a:ext>
            </a:extLst>
          </p:cNvPr>
          <p:cNvSpPr txBox="1"/>
          <p:nvPr/>
        </p:nvSpPr>
        <p:spPr>
          <a:xfrm>
            <a:off x="14191401" y="20878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2" name="CuadroTexto 21">
            <a:extLst>
              <a:ext uri="{FF2B5EF4-FFF2-40B4-BE49-F238E27FC236}">
                <a16:creationId xmlns:a16="http://schemas.microsoft.com/office/drawing/2014/main" id="{A5771B75-4F3C-4395-9C5A-58C596E67398}"/>
              </a:ext>
            </a:extLst>
          </p:cNvPr>
          <p:cNvSpPr txBox="1"/>
          <p:nvPr/>
        </p:nvSpPr>
        <p:spPr>
          <a:xfrm>
            <a:off x="14223291" y="2752792"/>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3" name="CuadroTexto 22">
            <a:extLst>
              <a:ext uri="{FF2B5EF4-FFF2-40B4-BE49-F238E27FC236}">
                <a16:creationId xmlns:a16="http://schemas.microsoft.com/office/drawing/2014/main" id="{37C12B43-5089-48F5-A55D-C46221D34A7F}"/>
              </a:ext>
            </a:extLst>
          </p:cNvPr>
          <p:cNvSpPr txBox="1"/>
          <p:nvPr/>
        </p:nvSpPr>
        <p:spPr>
          <a:xfrm>
            <a:off x="14910232" y="3576554"/>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4" name="Imagen 23">
            <a:extLst>
              <a:ext uri="{FF2B5EF4-FFF2-40B4-BE49-F238E27FC236}">
                <a16:creationId xmlns:a16="http://schemas.microsoft.com/office/drawing/2014/main" id="{629060F5-59D1-4BD5-86DF-7172EE6DE8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25545" y="3434265"/>
            <a:ext cx="684687" cy="684687"/>
          </a:xfrm>
          <a:prstGeom prst="rect">
            <a:avLst/>
          </a:prstGeom>
        </p:spPr>
      </p:pic>
    </p:spTree>
    <p:extLst>
      <p:ext uri="{BB962C8B-B14F-4D97-AF65-F5344CB8AC3E}">
        <p14:creationId xmlns:p14="http://schemas.microsoft.com/office/powerpoint/2010/main" val="16178599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4572501" y="-6289040"/>
            <a:ext cx="18616087" cy="18539926"/>
          </a:xfrm>
          <a:prstGeom prst="frame">
            <a:avLst>
              <a:gd name="adj1" fmla="val 4535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14763204"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78517" y="3321258"/>
            <a:ext cx="684687" cy="684687"/>
          </a:xfrm>
          <a:prstGeom prst="rect">
            <a:avLst/>
          </a:prstGeom>
        </p:spPr>
      </p:pic>
      <p:sp>
        <p:nvSpPr>
          <p:cNvPr id="22" name="CuadroTexto 21">
            <a:extLst>
              <a:ext uri="{FF2B5EF4-FFF2-40B4-BE49-F238E27FC236}">
                <a16:creationId xmlns:a16="http://schemas.microsoft.com/office/drawing/2014/main" id="{D64D6DA9-B97A-4080-A4EF-2E6F9A8FF062}"/>
              </a:ext>
            </a:extLst>
          </p:cNvPr>
          <p:cNvSpPr txBox="1"/>
          <p:nvPr/>
        </p:nvSpPr>
        <p:spPr>
          <a:xfrm>
            <a:off x="5843779" y="20878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5875669" y="2752792"/>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4" name="CuadroTexto 23">
            <a:extLst>
              <a:ext uri="{FF2B5EF4-FFF2-40B4-BE49-F238E27FC236}">
                <a16:creationId xmlns:a16="http://schemas.microsoft.com/office/drawing/2014/main" id="{4E46BB04-EE0D-440D-BBCF-18D7E3328361}"/>
              </a:ext>
            </a:extLst>
          </p:cNvPr>
          <p:cNvSpPr txBox="1"/>
          <p:nvPr/>
        </p:nvSpPr>
        <p:spPr>
          <a:xfrm>
            <a:off x="6562610" y="3576554"/>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88278838-67FB-41EA-ABE3-45D1E35B4E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77923" y="3434265"/>
            <a:ext cx="684687" cy="684687"/>
          </a:xfrm>
          <a:prstGeom prst="rect">
            <a:avLst/>
          </a:prstGeom>
        </p:spPr>
      </p:pic>
      <p:sp>
        <p:nvSpPr>
          <p:cNvPr id="26" name="CuadroTexto 25">
            <a:extLst>
              <a:ext uri="{FF2B5EF4-FFF2-40B4-BE49-F238E27FC236}">
                <a16:creationId xmlns:a16="http://schemas.microsoft.com/office/drawing/2014/main" id="{51FB7AB3-3170-4BEE-BE0B-335187F341D9}"/>
              </a:ext>
            </a:extLst>
          </p:cNvPr>
          <p:cNvSpPr txBox="1"/>
          <p:nvPr/>
        </p:nvSpPr>
        <p:spPr>
          <a:xfrm>
            <a:off x="723355" y="-5083245"/>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0198BBA1-BE1D-4C95-A0B8-E08C67B87DE7}"/>
              </a:ext>
            </a:extLst>
          </p:cNvPr>
          <p:cNvSpPr txBox="1"/>
          <p:nvPr/>
        </p:nvSpPr>
        <p:spPr>
          <a:xfrm>
            <a:off x="755245" y="-4612452"/>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Tree>
    <p:extLst>
      <p:ext uri="{BB962C8B-B14F-4D97-AF65-F5344CB8AC3E}">
        <p14:creationId xmlns:p14="http://schemas.microsoft.com/office/powerpoint/2010/main" val="17169454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708179" y="-7133503"/>
            <a:ext cx="18299211" cy="17519324"/>
          </a:xfrm>
          <a:prstGeom prst="frame">
            <a:avLst>
              <a:gd name="adj1" fmla="val 46743"/>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14763204"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78517" y="3321258"/>
            <a:ext cx="684687" cy="684687"/>
          </a:xfrm>
          <a:prstGeom prst="rect">
            <a:avLst/>
          </a:prstGeom>
        </p:spPr>
      </p:pic>
      <p:sp>
        <p:nvSpPr>
          <p:cNvPr id="22" name="CuadroTexto 21">
            <a:extLst>
              <a:ext uri="{FF2B5EF4-FFF2-40B4-BE49-F238E27FC236}">
                <a16:creationId xmlns:a16="http://schemas.microsoft.com/office/drawing/2014/main" id="{D64D6DA9-B97A-4080-A4EF-2E6F9A8FF062}"/>
              </a:ext>
            </a:extLst>
          </p:cNvPr>
          <p:cNvSpPr txBox="1"/>
          <p:nvPr/>
        </p:nvSpPr>
        <p:spPr>
          <a:xfrm>
            <a:off x="13304986" y="-229412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13336876" y="-162916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4" name="CuadroTexto 23">
            <a:extLst>
              <a:ext uri="{FF2B5EF4-FFF2-40B4-BE49-F238E27FC236}">
                <a16:creationId xmlns:a16="http://schemas.microsoft.com/office/drawing/2014/main" id="{4E46BB04-EE0D-440D-BBCF-18D7E3328361}"/>
              </a:ext>
            </a:extLst>
          </p:cNvPr>
          <p:cNvSpPr txBox="1"/>
          <p:nvPr/>
        </p:nvSpPr>
        <p:spPr>
          <a:xfrm>
            <a:off x="1437350" y="443209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88278838-67FB-41EA-ABE3-45D1E35B4E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663" y="4289808"/>
            <a:ext cx="684687" cy="684687"/>
          </a:xfrm>
          <a:prstGeom prst="rect">
            <a:avLst/>
          </a:prstGeom>
        </p:spPr>
      </p:pic>
      <p:sp>
        <p:nvSpPr>
          <p:cNvPr id="26" name="CuadroTexto 25">
            <a:extLst>
              <a:ext uri="{FF2B5EF4-FFF2-40B4-BE49-F238E27FC236}">
                <a16:creationId xmlns:a16="http://schemas.microsoft.com/office/drawing/2014/main" id="{60F10638-4217-4D5C-86B4-D279CB6CCD73}"/>
              </a:ext>
            </a:extLst>
          </p:cNvPr>
          <p:cNvSpPr txBox="1"/>
          <p:nvPr/>
        </p:nvSpPr>
        <p:spPr>
          <a:xfrm>
            <a:off x="723355" y="2845125"/>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BB8535B3-DD30-48AC-8871-3E32404286D9}"/>
              </a:ext>
            </a:extLst>
          </p:cNvPr>
          <p:cNvSpPr txBox="1"/>
          <p:nvPr/>
        </p:nvSpPr>
        <p:spPr>
          <a:xfrm>
            <a:off x="755245" y="3315918"/>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
        <p:nvSpPr>
          <p:cNvPr id="36" name="CuadroTexto 35">
            <a:extLst>
              <a:ext uri="{FF2B5EF4-FFF2-40B4-BE49-F238E27FC236}">
                <a16:creationId xmlns:a16="http://schemas.microsoft.com/office/drawing/2014/main" id="{6639E122-D7B9-4933-BCA7-4A888E1BEFB8}"/>
              </a:ext>
            </a:extLst>
          </p:cNvPr>
          <p:cNvSpPr txBox="1"/>
          <p:nvPr/>
        </p:nvSpPr>
        <p:spPr>
          <a:xfrm>
            <a:off x="723355" y="-4482840"/>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37" name="CuadroTexto 36">
            <a:extLst>
              <a:ext uri="{FF2B5EF4-FFF2-40B4-BE49-F238E27FC236}">
                <a16:creationId xmlns:a16="http://schemas.microsoft.com/office/drawing/2014/main" id="{66E68C12-B511-44DA-9F1E-295DA95A6367}"/>
              </a:ext>
            </a:extLst>
          </p:cNvPr>
          <p:cNvSpPr txBox="1"/>
          <p:nvPr/>
        </p:nvSpPr>
        <p:spPr>
          <a:xfrm>
            <a:off x="755245" y="-401204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Tree>
    <p:extLst>
      <p:ext uri="{BB962C8B-B14F-4D97-AF65-F5344CB8AC3E}">
        <p14:creationId xmlns:p14="http://schemas.microsoft.com/office/powerpoint/2010/main" val="13233386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42216" y="-8421636"/>
            <a:ext cx="18399881" cy="20095589"/>
          </a:xfrm>
          <a:prstGeom prst="frame">
            <a:avLst>
              <a:gd name="adj1" fmla="val 4468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2" name="CuadroTexto 21">
            <a:extLst>
              <a:ext uri="{FF2B5EF4-FFF2-40B4-BE49-F238E27FC236}">
                <a16:creationId xmlns:a16="http://schemas.microsoft.com/office/drawing/2014/main" id="{D64D6DA9-B97A-4080-A4EF-2E6F9A8FF062}"/>
              </a:ext>
            </a:extLst>
          </p:cNvPr>
          <p:cNvSpPr txBox="1"/>
          <p:nvPr/>
        </p:nvSpPr>
        <p:spPr>
          <a:xfrm>
            <a:off x="13304986" y="-229412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13336876" y="-162916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6" name="CuadroTexto 25">
            <a:extLst>
              <a:ext uri="{FF2B5EF4-FFF2-40B4-BE49-F238E27FC236}">
                <a16:creationId xmlns:a16="http://schemas.microsoft.com/office/drawing/2014/main" id="{60F10638-4217-4D5C-86B4-D279CB6CCD73}"/>
              </a:ext>
            </a:extLst>
          </p:cNvPr>
          <p:cNvSpPr txBox="1"/>
          <p:nvPr/>
        </p:nvSpPr>
        <p:spPr>
          <a:xfrm>
            <a:off x="723355" y="771955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BB8535B3-DD30-48AC-8871-3E32404286D9}"/>
              </a:ext>
            </a:extLst>
          </p:cNvPr>
          <p:cNvSpPr txBox="1"/>
          <p:nvPr/>
        </p:nvSpPr>
        <p:spPr>
          <a:xfrm>
            <a:off x="755245" y="8190351"/>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
        <p:nvSpPr>
          <p:cNvPr id="31" name="CuadroTexto 30">
            <a:extLst>
              <a:ext uri="{FF2B5EF4-FFF2-40B4-BE49-F238E27FC236}">
                <a16:creationId xmlns:a16="http://schemas.microsoft.com/office/drawing/2014/main" id="{867E52A3-23FF-4671-B212-5978627E03C7}"/>
              </a:ext>
            </a:extLst>
          </p:cNvPr>
          <p:cNvSpPr txBox="1"/>
          <p:nvPr/>
        </p:nvSpPr>
        <p:spPr>
          <a:xfrm>
            <a:off x="723355" y="3940203"/>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35" name="CuadroTexto 34">
            <a:extLst>
              <a:ext uri="{FF2B5EF4-FFF2-40B4-BE49-F238E27FC236}">
                <a16:creationId xmlns:a16="http://schemas.microsoft.com/office/drawing/2014/main" id="{168A7573-80DE-4960-A645-272E27128627}"/>
              </a:ext>
            </a:extLst>
          </p:cNvPr>
          <p:cNvSpPr txBox="1"/>
          <p:nvPr/>
        </p:nvSpPr>
        <p:spPr>
          <a:xfrm>
            <a:off x="755245" y="4410996"/>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
        <p:nvSpPr>
          <p:cNvPr id="36" name="CuadroTexto 35">
            <a:extLst>
              <a:ext uri="{FF2B5EF4-FFF2-40B4-BE49-F238E27FC236}">
                <a16:creationId xmlns:a16="http://schemas.microsoft.com/office/drawing/2014/main" id="{E684C11B-439C-4CEF-A0D8-D2BD14E6011D}"/>
              </a:ext>
            </a:extLst>
          </p:cNvPr>
          <p:cNvSpPr txBox="1"/>
          <p:nvPr/>
        </p:nvSpPr>
        <p:spPr>
          <a:xfrm>
            <a:off x="14043781"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37" name="CuadroTexto 36">
            <a:extLst>
              <a:ext uri="{FF2B5EF4-FFF2-40B4-BE49-F238E27FC236}">
                <a16:creationId xmlns:a16="http://schemas.microsoft.com/office/drawing/2014/main" id="{27AC1863-6DF6-46EF-AA27-B406B2793EA8}"/>
              </a:ext>
            </a:extLst>
          </p:cNvPr>
          <p:cNvSpPr txBox="1"/>
          <p:nvPr/>
        </p:nvSpPr>
        <p:spPr>
          <a:xfrm>
            <a:off x="14075671"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Tree>
    <p:extLst>
      <p:ext uri="{BB962C8B-B14F-4D97-AF65-F5344CB8AC3E}">
        <p14:creationId xmlns:p14="http://schemas.microsoft.com/office/powerpoint/2010/main" val="369486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5875881" y="-4937838"/>
            <a:ext cx="21094812" cy="21195582"/>
          </a:xfrm>
          <a:prstGeom prst="frame">
            <a:avLst>
              <a:gd name="adj1" fmla="val 4598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 name="CuadroTexto 14">
            <a:extLst>
              <a:ext uri="{FF2B5EF4-FFF2-40B4-BE49-F238E27FC236}">
                <a16:creationId xmlns:a16="http://schemas.microsoft.com/office/drawing/2014/main" id="{DE389DED-810F-4B91-A4EE-74DD17E11223}"/>
              </a:ext>
            </a:extLst>
          </p:cNvPr>
          <p:cNvSpPr txBox="1"/>
          <p:nvPr/>
        </p:nvSpPr>
        <p:spPr>
          <a:xfrm>
            <a:off x="5387387"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18" name="CuadroTexto 17">
            <a:extLst>
              <a:ext uri="{FF2B5EF4-FFF2-40B4-BE49-F238E27FC236}">
                <a16:creationId xmlns:a16="http://schemas.microsoft.com/office/drawing/2014/main" id="{2FBF8B35-B59C-4A16-9104-B1F8197AD8D7}"/>
              </a:ext>
            </a:extLst>
          </p:cNvPr>
          <p:cNvSpPr txBox="1"/>
          <p:nvPr/>
        </p:nvSpPr>
        <p:spPr>
          <a:xfrm>
            <a:off x="5419277"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
        <p:nvSpPr>
          <p:cNvPr id="19" name="CuadroTexto 18">
            <a:extLst>
              <a:ext uri="{FF2B5EF4-FFF2-40B4-BE49-F238E27FC236}">
                <a16:creationId xmlns:a16="http://schemas.microsoft.com/office/drawing/2014/main" id="{A2BB622A-DAA2-4131-9DAF-27EAC67F0709}"/>
              </a:ext>
            </a:extLst>
          </p:cNvPr>
          <p:cNvSpPr txBox="1"/>
          <p:nvPr/>
        </p:nvSpPr>
        <p:spPr>
          <a:xfrm>
            <a:off x="-6543547" y="3940203"/>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20" name="CuadroTexto 19">
            <a:extLst>
              <a:ext uri="{FF2B5EF4-FFF2-40B4-BE49-F238E27FC236}">
                <a16:creationId xmlns:a16="http://schemas.microsoft.com/office/drawing/2014/main" id="{0E5C56A7-36A4-4597-8820-030AD4BD42C9}"/>
              </a:ext>
            </a:extLst>
          </p:cNvPr>
          <p:cNvSpPr txBox="1"/>
          <p:nvPr/>
        </p:nvSpPr>
        <p:spPr>
          <a:xfrm>
            <a:off x="-6511657" y="4410996"/>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
        <p:nvSpPr>
          <p:cNvPr id="21" name="CuadroTexto 20">
            <a:extLst>
              <a:ext uri="{FF2B5EF4-FFF2-40B4-BE49-F238E27FC236}">
                <a16:creationId xmlns:a16="http://schemas.microsoft.com/office/drawing/2014/main" id="{B42301F0-8AE0-4F89-93B9-F6506BB5FB41}"/>
              </a:ext>
            </a:extLst>
          </p:cNvPr>
          <p:cNvSpPr txBox="1"/>
          <p:nvPr/>
        </p:nvSpPr>
        <p:spPr>
          <a:xfrm>
            <a:off x="6103964" y="4010886"/>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2" name="Imagen 21">
            <a:extLst>
              <a:ext uri="{FF2B5EF4-FFF2-40B4-BE49-F238E27FC236}">
                <a16:creationId xmlns:a16="http://schemas.microsoft.com/office/drawing/2014/main" id="{DF8DB5E0-4B64-4DFB-B00D-905D85664B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9277" y="3868597"/>
            <a:ext cx="684687" cy="684687"/>
          </a:xfrm>
          <a:prstGeom prst="rect">
            <a:avLst/>
          </a:prstGeom>
        </p:spPr>
      </p:pic>
      <p:sp>
        <p:nvSpPr>
          <p:cNvPr id="23" name="CuadroTexto 22">
            <a:extLst>
              <a:ext uri="{FF2B5EF4-FFF2-40B4-BE49-F238E27FC236}">
                <a16:creationId xmlns:a16="http://schemas.microsoft.com/office/drawing/2014/main" id="{42FC376C-50FC-4240-B6C9-133F773E36AC}"/>
              </a:ext>
            </a:extLst>
          </p:cNvPr>
          <p:cNvSpPr txBox="1"/>
          <p:nvPr/>
        </p:nvSpPr>
        <p:spPr>
          <a:xfrm>
            <a:off x="756068" y="732030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24" name="CuadroTexto 23">
            <a:extLst>
              <a:ext uri="{FF2B5EF4-FFF2-40B4-BE49-F238E27FC236}">
                <a16:creationId xmlns:a16="http://schemas.microsoft.com/office/drawing/2014/main" id="{7C75E106-AFC7-49E2-B1B8-AF38BEFAA3A2}"/>
              </a:ext>
            </a:extLst>
          </p:cNvPr>
          <p:cNvSpPr txBox="1"/>
          <p:nvPr/>
        </p:nvSpPr>
        <p:spPr>
          <a:xfrm>
            <a:off x="787958" y="779110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5" name="CuadroTexto 24">
            <a:extLst>
              <a:ext uri="{FF2B5EF4-FFF2-40B4-BE49-F238E27FC236}">
                <a16:creationId xmlns:a16="http://schemas.microsoft.com/office/drawing/2014/main" id="{F416A454-4A28-4BA4-B8D3-9CECE3288F97}"/>
              </a:ext>
            </a:extLst>
          </p:cNvPr>
          <p:cNvSpPr txBox="1"/>
          <p:nvPr/>
        </p:nvSpPr>
        <p:spPr>
          <a:xfrm>
            <a:off x="1470436" y="8696968"/>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6" name="Imagen 25">
            <a:extLst>
              <a:ext uri="{FF2B5EF4-FFF2-40B4-BE49-F238E27FC236}">
                <a16:creationId xmlns:a16="http://schemas.microsoft.com/office/drawing/2014/main" id="{3B8D5907-D0B4-40A7-A31A-063252923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749" y="8554679"/>
            <a:ext cx="684687" cy="684687"/>
          </a:xfrm>
          <a:prstGeom prst="rect">
            <a:avLst/>
          </a:prstGeom>
        </p:spPr>
      </p:pic>
    </p:spTree>
    <p:extLst>
      <p:ext uri="{BB962C8B-B14F-4D97-AF65-F5344CB8AC3E}">
        <p14:creationId xmlns:p14="http://schemas.microsoft.com/office/powerpoint/2010/main" val="3645345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8585414"/>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967166" y="8819590"/>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45415"/>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A4FD0D0C-7F0E-4C72-841D-3CA7D93437E8}"/>
              </a:ext>
            </a:extLst>
          </p:cNvPr>
          <p:cNvSpPr txBox="1"/>
          <p:nvPr/>
        </p:nvSpPr>
        <p:spPr>
          <a:xfrm>
            <a:off x="756068" y="449194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19" name="CuadroTexto 18">
            <a:extLst>
              <a:ext uri="{FF2B5EF4-FFF2-40B4-BE49-F238E27FC236}">
                <a16:creationId xmlns:a16="http://schemas.microsoft.com/office/drawing/2014/main" id="{87D7FE77-DBF7-4DB4-87F1-19F7706304A1}"/>
              </a:ext>
            </a:extLst>
          </p:cNvPr>
          <p:cNvSpPr txBox="1"/>
          <p:nvPr/>
        </p:nvSpPr>
        <p:spPr>
          <a:xfrm>
            <a:off x="787958" y="4962740"/>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0" name="CuadroTexto 19">
            <a:extLst>
              <a:ext uri="{FF2B5EF4-FFF2-40B4-BE49-F238E27FC236}">
                <a16:creationId xmlns:a16="http://schemas.microsoft.com/office/drawing/2014/main" id="{7B69426B-36D1-4A7C-8474-D28E08F85B11}"/>
              </a:ext>
            </a:extLst>
          </p:cNvPr>
          <p:cNvSpPr txBox="1"/>
          <p:nvPr/>
        </p:nvSpPr>
        <p:spPr>
          <a:xfrm>
            <a:off x="1470436" y="586860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1" name="Imagen 20">
            <a:extLst>
              <a:ext uri="{FF2B5EF4-FFF2-40B4-BE49-F238E27FC236}">
                <a16:creationId xmlns:a16="http://schemas.microsoft.com/office/drawing/2014/main" id="{45A8DEE8-EFC6-4AE3-BD12-2AB3D8D09E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5749" y="5726318"/>
            <a:ext cx="684687" cy="684687"/>
          </a:xfrm>
          <a:prstGeom prst="rect">
            <a:avLst/>
          </a:prstGeom>
        </p:spPr>
      </p:pic>
      <p:sp>
        <p:nvSpPr>
          <p:cNvPr id="22" name="CuadroTexto 21">
            <a:extLst>
              <a:ext uri="{FF2B5EF4-FFF2-40B4-BE49-F238E27FC236}">
                <a16:creationId xmlns:a16="http://schemas.microsoft.com/office/drawing/2014/main" id="{031BE48E-F66E-4251-A6A9-D4BFF37C91EC}"/>
              </a:ext>
            </a:extLst>
          </p:cNvPr>
          <p:cNvSpPr txBox="1"/>
          <p:nvPr/>
        </p:nvSpPr>
        <p:spPr>
          <a:xfrm>
            <a:off x="12585092"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23" name="CuadroTexto 22">
            <a:extLst>
              <a:ext uri="{FF2B5EF4-FFF2-40B4-BE49-F238E27FC236}">
                <a16:creationId xmlns:a16="http://schemas.microsoft.com/office/drawing/2014/main" id="{67406D3C-F2CF-42D6-8918-C8F08BB7FB83}"/>
              </a:ext>
            </a:extLst>
          </p:cNvPr>
          <p:cNvSpPr txBox="1"/>
          <p:nvPr/>
        </p:nvSpPr>
        <p:spPr>
          <a:xfrm>
            <a:off x="12616982"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
        <p:nvSpPr>
          <p:cNvPr id="24" name="CuadroTexto 23">
            <a:extLst>
              <a:ext uri="{FF2B5EF4-FFF2-40B4-BE49-F238E27FC236}">
                <a16:creationId xmlns:a16="http://schemas.microsoft.com/office/drawing/2014/main" id="{3F68E746-E9F1-4BD7-BB34-1C5B54D362DC}"/>
              </a:ext>
            </a:extLst>
          </p:cNvPr>
          <p:cNvSpPr txBox="1"/>
          <p:nvPr/>
        </p:nvSpPr>
        <p:spPr>
          <a:xfrm>
            <a:off x="13301669" y="4010886"/>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1DE7FB62-BA53-4BF3-A297-FD7BBBF4FB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6982" y="3868597"/>
            <a:ext cx="684687" cy="684687"/>
          </a:xfrm>
          <a:prstGeom prst="rect">
            <a:avLst/>
          </a:prstGeom>
        </p:spPr>
      </p:pic>
      <p:sp>
        <p:nvSpPr>
          <p:cNvPr id="26" name="CuadroTexto 25">
            <a:extLst>
              <a:ext uri="{FF2B5EF4-FFF2-40B4-BE49-F238E27FC236}">
                <a16:creationId xmlns:a16="http://schemas.microsoft.com/office/drawing/2014/main" id="{899CA900-BFE8-4AF5-8A4E-22711ECF4EA1}"/>
              </a:ext>
            </a:extLst>
          </p:cNvPr>
          <p:cNvSpPr txBox="1"/>
          <p:nvPr/>
        </p:nvSpPr>
        <p:spPr>
          <a:xfrm>
            <a:off x="941700" y="990051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spTree>
    <p:extLst>
      <p:ext uri="{BB962C8B-B14F-4D97-AF65-F5344CB8AC3E}">
        <p14:creationId xmlns:p14="http://schemas.microsoft.com/office/powerpoint/2010/main" val="4017432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3992795"/>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93898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60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D99DC083-D0C3-4668-8DF7-64F7DED13F8C}"/>
              </a:ext>
            </a:extLst>
          </p:cNvPr>
          <p:cNvSpPr txBox="1"/>
          <p:nvPr/>
        </p:nvSpPr>
        <p:spPr>
          <a:xfrm>
            <a:off x="756068" y="951902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19" name="CuadroTexto 18">
            <a:extLst>
              <a:ext uri="{FF2B5EF4-FFF2-40B4-BE49-F238E27FC236}">
                <a16:creationId xmlns:a16="http://schemas.microsoft.com/office/drawing/2014/main" id="{7D3A5D96-916B-4E59-849D-4415CB9624F9}"/>
              </a:ext>
            </a:extLst>
          </p:cNvPr>
          <p:cNvSpPr txBox="1"/>
          <p:nvPr/>
        </p:nvSpPr>
        <p:spPr>
          <a:xfrm>
            <a:off x="787958" y="998982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0" name="CuadroTexto 19">
            <a:extLst>
              <a:ext uri="{FF2B5EF4-FFF2-40B4-BE49-F238E27FC236}">
                <a16:creationId xmlns:a16="http://schemas.microsoft.com/office/drawing/2014/main" id="{F27E8B4B-DCC0-4D4B-817E-F08A1CC28AE9}"/>
              </a:ext>
            </a:extLst>
          </p:cNvPr>
          <p:cNvSpPr txBox="1"/>
          <p:nvPr/>
        </p:nvSpPr>
        <p:spPr>
          <a:xfrm>
            <a:off x="1470436" y="10895688"/>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1" name="Imagen 20">
            <a:extLst>
              <a:ext uri="{FF2B5EF4-FFF2-40B4-BE49-F238E27FC236}">
                <a16:creationId xmlns:a16="http://schemas.microsoft.com/office/drawing/2014/main" id="{4D92E50C-E4BD-46D1-B48B-9798ABB12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749" y="10753399"/>
            <a:ext cx="684687" cy="684687"/>
          </a:xfrm>
          <a:prstGeom prst="rect">
            <a:avLst/>
          </a:prstGeom>
        </p:spPr>
      </p:pic>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4803"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6012287"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4803"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6064190"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15771164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4803"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6064190"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4206505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00"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188231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12" name="Imagen 11">
            <a:extLst>
              <a:ext uri="{FF2B5EF4-FFF2-40B4-BE49-F238E27FC236}">
                <a16:creationId xmlns:a16="http://schemas.microsoft.com/office/drawing/2014/main" id="{5A5DD6CA-DC1B-482E-BB1B-70246C81D3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13" name="CuadroTexto 12">
            <a:extLst>
              <a:ext uri="{FF2B5EF4-FFF2-40B4-BE49-F238E27FC236}">
                <a16:creationId xmlns:a16="http://schemas.microsoft.com/office/drawing/2014/main" id="{4AB433C4-177A-4588-BECC-481C23B888C4}"/>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16" name="CuadroTexto 15">
            <a:extLst>
              <a:ext uri="{FF2B5EF4-FFF2-40B4-BE49-F238E27FC236}">
                <a16:creationId xmlns:a16="http://schemas.microsoft.com/office/drawing/2014/main" id="{DF424E3C-8FD5-495A-937C-58D391C7914D}"/>
              </a:ext>
            </a:extLst>
          </p:cNvPr>
          <p:cNvSpPr txBox="1"/>
          <p:nvPr/>
        </p:nvSpPr>
        <p:spPr>
          <a:xfrm>
            <a:off x="-5650186"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17" name="CuadroTexto 16">
            <a:extLst>
              <a:ext uri="{FF2B5EF4-FFF2-40B4-BE49-F238E27FC236}">
                <a16:creationId xmlns:a16="http://schemas.microsoft.com/office/drawing/2014/main" id="{E0368417-62EA-47C2-8593-4AAB567393D4}"/>
              </a:ext>
            </a:extLst>
          </p:cNvPr>
          <p:cNvSpPr txBox="1"/>
          <p:nvPr/>
        </p:nvSpPr>
        <p:spPr>
          <a:xfrm>
            <a:off x="-5650186"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18" name="Imagen 17">
            <a:extLst>
              <a:ext uri="{FF2B5EF4-FFF2-40B4-BE49-F238E27FC236}">
                <a16:creationId xmlns:a16="http://schemas.microsoft.com/office/drawing/2014/main" id="{A4974815-71BA-4AEE-80F8-BA0F9BD0C4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19" name="Flecha: a la derecha 18">
            <a:extLst>
              <a:ext uri="{FF2B5EF4-FFF2-40B4-BE49-F238E27FC236}">
                <a16:creationId xmlns:a16="http://schemas.microsoft.com/office/drawing/2014/main" id="{505FD705-796B-4D00-B85B-4EA716EAE0D6}"/>
              </a:ext>
            </a:extLst>
          </p:cNvPr>
          <p:cNvSpPr/>
          <p:nvPr/>
        </p:nvSpPr>
        <p:spPr>
          <a:xfrm>
            <a:off x="2621280"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04067A42-3769-465E-B106-EA8066EF5FC1}"/>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21" name="Imagen 20">
            <a:extLst>
              <a:ext uri="{FF2B5EF4-FFF2-40B4-BE49-F238E27FC236}">
                <a16:creationId xmlns:a16="http://schemas.microsoft.com/office/drawing/2014/main" id="{1165B322-93FC-4858-B3C6-2EFBEB214F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23" name="CuadroTexto 22">
            <a:extLst>
              <a:ext uri="{FF2B5EF4-FFF2-40B4-BE49-F238E27FC236}">
                <a16:creationId xmlns:a16="http://schemas.microsoft.com/office/drawing/2014/main" id="{68B4BDDB-166A-4858-A8E9-7C99C1FCA8F9}"/>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5" name="Flecha: a la derecha 24">
            <a:extLst>
              <a:ext uri="{FF2B5EF4-FFF2-40B4-BE49-F238E27FC236}">
                <a16:creationId xmlns:a16="http://schemas.microsoft.com/office/drawing/2014/main" id="{165F4081-D1E5-443A-BDE6-5BAD7918B7EF}"/>
              </a:ext>
            </a:extLst>
          </p:cNvPr>
          <p:cNvSpPr/>
          <p:nvPr/>
        </p:nvSpPr>
        <p:spPr>
          <a:xfrm>
            <a:off x="7013589"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326A764-58E4-429A-A387-7A44C979B7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Tree>
    <p:extLst>
      <p:ext uri="{BB962C8B-B14F-4D97-AF65-F5344CB8AC3E}">
        <p14:creationId xmlns:p14="http://schemas.microsoft.com/office/powerpoint/2010/main" val="9845705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00"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188231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3713"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1982498"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20598928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5650186"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5650186"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21280"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5" name="Flecha: a la derecha 44">
            <a:extLst>
              <a:ext uri="{FF2B5EF4-FFF2-40B4-BE49-F238E27FC236}">
                <a16:creationId xmlns:a16="http://schemas.microsoft.com/office/drawing/2014/main" id="{388B1E8D-0B2A-439B-9C6B-A3EF9C358291}"/>
              </a:ext>
            </a:extLst>
          </p:cNvPr>
          <p:cNvSpPr/>
          <p:nvPr/>
        </p:nvSpPr>
        <p:spPr>
          <a:xfrm>
            <a:off x="7013589"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Tree>
    <p:extLst>
      <p:ext uri="{BB962C8B-B14F-4D97-AF65-F5344CB8AC3E}">
        <p14:creationId xmlns:p14="http://schemas.microsoft.com/office/powerpoint/2010/main" val="3422975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42" name="CuadroTexto 41">
            <a:extLst>
              <a:ext uri="{FF2B5EF4-FFF2-40B4-BE49-F238E27FC236}">
                <a16:creationId xmlns:a16="http://schemas.microsoft.com/office/drawing/2014/main" id="{1F7C6B14-2356-4783-80AE-53CB19194D1D}"/>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2CF9930F-90D1-463E-9D10-9559DF044AE3}"/>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Tree>
    <p:extLst>
      <p:ext uri="{BB962C8B-B14F-4D97-AF65-F5344CB8AC3E}">
        <p14:creationId xmlns:p14="http://schemas.microsoft.com/office/powerpoint/2010/main" val="760369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4565560"/>
            <a:ext cx="1204301" cy="1204301"/>
          </a:xfrm>
          <a:prstGeom prst="rect">
            <a:avLst/>
          </a:prstGeom>
        </p:spPr>
      </p:pic>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84B80381-84EF-4A01-BE1A-3A9178EDF5A5}"/>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Flecha: a la derecha 22">
            <a:extLst>
              <a:ext uri="{FF2B5EF4-FFF2-40B4-BE49-F238E27FC236}">
                <a16:creationId xmlns:a16="http://schemas.microsoft.com/office/drawing/2014/main" id="{4AAB66B3-CC8E-4815-BF57-D27C2C6BD385}"/>
              </a:ext>
            </a:extLst>
          </p:cNvPr>
          <p:cNvSpPr/>
          <p:nvPr/>
        </p:nvSpPr>
        <p:spPr>
          <a:xfrm>
            <a:off x="-1899555"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derecha 24">
            <a:extLst>
              <a:ext uri="{FF2B5EF4-FFF2-40B4-BE49-F238E27FC236}">
                <a16:creationId xmlns:a16="http://schemas.microsoft.com/office/drawing/2014/main" id="{3EEFA38C-8FDD-44BF-9B9C-362E28BF39EE}"/>
              </a:ext>
            </a:extLst>
          </p:cNvPr>
          <p:cNvSpPr/>
          <p:nvPr/>
        </p:nvSpPr>
        <p:spPr>
          <a:xfrm>
            <a:off x="-3493667"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874814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00" y="4565560"/>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4380351"/>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5962394"/>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3493667"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spTree>
    <p:extLst>
      <p:ext uri="{BB962C8B-B14F-4D97-AF65-F5344CB8AC3E}">
        <p14:creationId xmlns:p14="http://schemas.microsoft.com/office/powerpoint/2010/main" val="31359152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7499787"/>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7682777"/>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4565560"/>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4380351"/>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5962394"/>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4427738"/>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6082787"/>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spTree>
    <p:extLst>
      <p:ext uri="{BB962C8B-B14F-4D97-AF65-F5344CB8AC3E}">
        <p14:creationId xmlns:p14="http://schemas.microsoft.com/office/powerpoint/2010/main" val="17912921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27" name="Imagen 26">
            <a:extLst>
              <a:ext uri="{FF2B5EF4-FFF2-40B4-BE49-F238E27FC236}">
                <a16:creationId xmlns:a16="http://schemas.microsoft.com/office/drawing/2014/main" id="{E7D95473-3470-4F55-9071-0ADA4420BC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701" y="1337797"/>
            <a:ext cx="889519" cy="889519"/>
          </a:xfrm>
          <a:prstGeom prst="rect">
            <a:avLst/>
          </a:prstGeom>
        </p:spPr>
      </p:pic>
      <p:sp>
        <p:nvSpPr>
          <p:cNvPr id="28" name="CuadroTexto 27">
            <a:extLst>
              <a:ext uri="{FF2B5EF4-FFF2-40B4-BE49-F238E27FC236}">
                <a16:creationId xmlns:a16="http://schemas.microsoft.com/office/drawing/2014/main" id="{F9674D1A-987B-4A74-81C1-B6A1A446C71B}"/>
              </a:ext>
            </a:extLst>
          </p:cNvPr>
          <p:cNvSpPr txBox="1"/>
          <p:nvPr/>
        </p:nvSpPr>
        <p:spPr>
          <a:xfrm>
            <a:off x="-3862827"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9" name="CuadroTexto 28">
            <a:extLst>
              <a:ext uri="{FF2B5EF4-FFF2-40B4-BE49-F238E27FC236}">
                <a16:creationId xmlns:a16="http://schemas.microsoft.com/office/drawing/2014/main" id="{006BF872-81E3-4B46-92FB-5F2021B9BAF4}"/>
              </a:ext>
            </a:extLst>
          </p:cNvPr>
          <p:cNvSpPr txBox="1"/>
          <p:nvPr/>
        </p:nvSpPr>
        <p:spPr>
          <a:xfrm>
            <a:off x="-4488974"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31" name="CuadroTexto 30">
            <a:extLst>
              <a:ext uri="{FF2B5EF4-FFF2-40B4-BE49-F238E27FC236}">
                <a16:creationId xmlns:a16="http://schemas.microsoft.com/office/drawing/2014/main" id="{237024E0-6C26-4C75-A4D7-1BEC2F481023}"/>
              </a:ext>
            </a:extLst>
          </p:cNvPr>
          <p:cNvSpPr txBox="1"/>
          <p:nvPr/>
        </p:nvSpPr>
        <p:spPr>
          <a:xfrm>
            <a:off x="-4488974"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sp>
        <p:nvSpPr>
          <p:cNvPr id="32" name="CuadroTexto 31">
            <a:extLst>
              <a:ext uri="{FF2B5EF4-FFF2-40B4-BE49-F238E27FC236}">
                <a16:creationId xmlns:a16="http://schemas.microsoft.com/office/drawing/2014/main" id="{D17D3F1D-CDB9-44F1-B3F3-668A39862507}"/>
              </a:ext>
            </a:extLst>
          </p:cNvPr>
          <p:cNvSpPr txBox="1"/>
          <p:nvPr/>
        </p:nvSpPr>
        <p:spPr>
          <a:xfrm>
            <a:off x="-4494659"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80824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123"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4081203"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69795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367"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145241"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519094"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519094"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54179"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14933789"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14542644"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14542643"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14542643"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491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855425"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3344615"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3355985"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8946" y="3444208"/>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14743698" y="3691545"/>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14447120" y="4367324"/>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513409"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3355985"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3361670"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3386188"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3386188"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3386189"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14447119" y="465609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14447118" y="4944860"/>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23925602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491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855425"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3344615"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3355985"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8946" y="3444208"/>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14743698" y="3691545"/>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14447120" y="4367324"/>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3355985"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3361670"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3386188"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3386188"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3386189"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14447119" y="465609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14447118" y="4944860"/>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39288250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66" name="Imagen 65">
            <a:extLst>
              <a:ext uri="{FF2B5EF4-FFF2-40B4-BE49-F238E27FC236}">
                <a16:creationId xmlns:a16="http://schemas.microsoft.com/office/drawing/2014/main" id="{8B4C8E65-7BDA-4AC1-8E64-4E619E2E546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476845" y="3748133"/>
            <a:ext cx="888940" cy="888940"/>
          </a:xfrm>
          <a:prstGeom prst="rect">
            <a:avLst/>
          </a:prstGeom>
        </p:spPr>
      </p:pic>
      <p:sp>
        <p:nvSpPr>
          <p:cNvPr id="67" name="CuadroTexto 66">
            <a:extLst>
              <a:ext uri="{FF2B5EF4-FFF2-40B4-BE49-F238E27FC236}">
                <a16:creationId xmlns:a16="http://schemas.microsoft.com/office/drawing/2014/main" id="{0ECE9756-8FE2-4072-8301-42DEA0E43860}"/>
              </a:ext>
            </a:extLst>
          </p:cNvPr>
          <p:cNvSpPr txBox="1"/>
          <p:nvPr/>
        </p:nvSpPr>
        <p:spPr>
          <a:xfrm>
            <a:off x="15461597"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68" name="CuadroTexto 67">
            <a:extLst>
              <a:ext uri="{FF2B5EF4-FFF2-40B4-BE49-F238E27FC236}">
                <a16:creationId xmlns:a16="http://schemas.microsoft.com/office/drawing/2014/main" id="{4486B2D1-56C0-4FE1-98B8-ED927692F573}"/>
              </a:ext>
            </a:extLst>
          </p:cNvPr>
          <p:cNvSpPr txBox="1"/>
          <p:nvPr/>
        </p:nvSpPr>
        <p:spPr>
          <a:xfrm>
            <a:off x="15165019"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69" name="CuadroTexto 68">
            <a:extLst>
              <a:ext uri="{FF2B5EF4-FFF2-40B4-BE49-F238E27FC236}">
                <a16:creationId xmlns:a16="http://schemas.microsoft.com/office/drawing/2014/main" id="{BB4D295D-3FFF-4D79-A445-04BE7685F859}"/>
              </a:ext>
            </a:extLst>
          </p:cNvPr>
          <p:cNvSpPr txBox="1"/>
          <p:nvPr/>
        </p:nvSpPr>
        <p:spPr>
          <a:xfrm>
            <a:off x="15165018"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70" name="CuadroTexto 69">
            <a:extLst>
              <a:ext uri="{FF2B5EF4-FFF2-40B4-BE49-F238E27FC236}">
                <a16:creationId xmlns:a16="http://schemas.microsoft.com/office/drawing/2014/main" id="{C2C1859F-5BBC-493E-AD84-A5CE6E3C5AEB}"/>
              </a:ext>
            </a:extLst>
          </p:cNvPr>
          <p:cNvSpPr txBox="1"/>
          <p:nvPr/>
        </p:nvSpPr>
        <p:spPr>
          <a:xfrm>
            <a:off x="15165017"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347320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41479660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2438"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3355564"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3981711"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3981711"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3987396"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3487"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4697316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2438"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3355564"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3981711"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3981711"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0913"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16080523"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15689378"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15689377"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15689377"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3987396"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3487"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21871"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66" name="Imagen 65">
            <a:extLst>
              <a:ext uri="{FF2B5EF4-FFF2-40B4-BE49-F238E27FC236}">
                <a16:creationId xmlns:a16="http://schemas.microsoft.com/office/drawing/2014/main" id="{60E2E4F8-1642-44D7-91B3-658D0D8CBC5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3968" y="8113340"/>
            <a:ext cx="1053446" cy="1053446"/>
          </a:xfrm>
          <a:prstGeom prst="rect">
            <a:avLst/>
          </a:prstGeom>
        </p:spPr>
      </p:pic>
      <p:sp>
        <p:nvSpPr>
          <p:cNvPr id="67" name="CuadroTexto 66">
            <a:extLst>
              <a:ext uri="{FF2B5EF4-FFF2-40B4-BE49-F238E27FC236}">
                <a16:creationId xmlns:a16="http://schemas.microsoft.com/office/drawing/2014/main" id="{1ED7A4CC-7DE8-4612-9680-4B59E38582E9}"/>
              </a:ext>
            </a:extLst>
          </p:cNvPr>
          <p:cNvSpPr txBox="1"/>
          <p:nvPr/>
        </p:nvSpPr>
        <p:spPr>
          <a:xfrm>
            <a:off x="1392753" y="8397795"/>
            <a:ext cx="611921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 Como se realizan las comunicaciones ?</a:t>
            </a:r>
          </a:p>
        </p:txBody>
      </p:sp>
    </p:spTree>
    <p:extLst>
      <p:ext uri="{BB962C8B-B14F-4D97-AF65-F5344CB8AC3E}">
        <p14:creationId xmlns:p14="http://schemas.microsoft.com/office/powerpoint/2010/main" val="4826261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8231"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98231" y="4676026"/>
            <a:ext cx="883936" cy="883936"/>
          </a:xfrm>
          <a:prstGeom prst="rect">
            <a:avLst/>
          </a:prstGeom>
        </p:spPr>
      </p:pic>
    </p:spTree>
    <p:extLst>
      <p:ext uri="{BB962C8B-B14F-4D97-AF65-F5344CB8AC3E}">
        <p14:creationId xmlns:p14="http://schemas.microsoft.com/office/powerpoint/2010/main" val="40344006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spTree>
    <p:extLst>
      <p:ext uri="{BB962C8B-B14F-4D97-AF65-F5344CB8AC3E}">
        <p14:creationId xmlns:p14="http://schemas.microsoft.com/office/powerpoint/2010/main" val="33429238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1" name="Imagen 30">
            <a:extLst>
              <a:ext uri="{FF2B5EF4-FFF2-40B4-BE49-F238E27FC236}">
                <a16:creationId xmlns:a16="http://schemas.microsoft.com/office/drawing/2014/main" id="{1E19B515-9468-46BF-A279-6E7D902B0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2" name="Imagen 31">
            <a:extLst>
              <a:ext uri="{FF2B5EF4-FFF2-40B4-BE49-F238E27FC236}">
                <a16:creationId xmlns:a16="http://schemas.microsoft.com/office/drawing/2014/main" id="{E9DCD718-BDF4-41C8-8618-767B71FC6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34" name="Flecha: a la derecha 33">
            <a:extLst>
              <a:ext uri="{FF2B5EF4-FFF2-40B4-BE49-F238E27FC236}">
                <a16:creationId xmlns:a16="http://schemas.microsoft.com/office/drawing/2014/main" id="{DD6ACDC4-9841-40FA-ACB8-307513BDEF59}"/>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echa: a la derecha 37">
            <a:extLst>
              <a:ext uri="{FF2B5EF4-FFF2-40B4-BE49-F238E27FC236}">
                <a16:creationId xmlns:a16="http://schemas.microsoft.com/office/drawing/2014/main" id="{42FC0FA9-6DEB-40F9-B929-1C153D23312C}"/>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336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2965893"/>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4758608"/>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6569" y="3615670"/>
            <a:ext cx="888940" cy="888940"/>
          </a:xfrm>
          <a:prstGeom prst="rect">
            <a:avLst/>
          </a:prstGeom>
        </p:spPr>
      </p:pic>
    </p:spTree>
    <p:extLst>
      <p:ext uri="{BB962C8B-B14F-4D97-AF65-F5344CB8AC3E}">
        <p14:creationId xmlns:p14="http://schemas.microsoft.com/office/powerpoint/2010/main" val="266888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522446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2965893"/>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4758608"/>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6569" y="3615670"/>
            <a:ext cx="888940" cy="888940"/>
          </a:xfrm>
          <a:prstGeom prst="rect">
            <a:avLst/>
          </a:prstGeom>
        </p:spPr>
      </p:pic>
      <p:sp>
        <p:nvSpPr>
          <p:cNvPr id="43" name="Flecha: a la derecha 42">
            <a:extLst>
              <a:ext uri="{FF2B5EF4-FFF2-40B4-BE49-F238E27FC236}">
                <a16:creationId xmlns:a16="http://schemas.microsoft.com/office/drawing/2014/main" id="{768894FD-1F60-4F4E-A245-4F19EC2EFF45}"/>
              </a:ext>
            </a:extLst>
          </p:cNvPr>
          <p:cNvSpPr/>
          <p:nvPr/>
        </p:nvSpPr>
        <p:spPr>
          <a:xfrm>
            <a:off x="5654032" y="383592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8F6447D-D01E-4374-95C4-16CC6A19FA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89184" y="3637182"/>
            <a:ext cx="844316" cy="844316"/>
          </a:xfrm>
          <a:prstGeom prst="rect">
            <a:avLst/>
          </a:prstGeom>
        </p:spPr>
      </p:pic>
      <p:sp>
        <p:nvSpPr>
          <p:cNvPr id="52" name="CuadroTexto 51">
            <a:extLst>
              <a:ext uri="{FF2B5EF4-FFF2-40B4-BE49-F238E27FC236}">
                <a16:creationId xmlns:a16="http://schemas.microsoft.com/office/drawing/2014/main" id="{4D6C57AE-61D7-4C7F-A354-15FBD1B2CB92}"/>
              </a:ext>
            </a:extLst>
          </p:cNvPr>
          <p:cNvSpPr txBox="1"/>
          <p:nvPr/>
        </p:nvSpPr>
        <p:spPr>
          <a:xfrm>
            <a:off x="4866408" y="7210002"/>
            <a:ext cx="4150565"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Dudas o preguntas ?</a:t>
            </a:r>
          </a:p>
        </p:txBody>
      </p:sp>
      <p:pic>
        <p:nvPicPr>
          <p:cNvPr id="66" name="Imagen 65">
            <a:extLst>
              <a:ext uri="{FF2B5EF4-FFF2-40B4-BE49-F238E27FC236}">
                <a16:creationId xmlns:a16="http://schemas.microsoft.com/office/drawing/2014/main" id="{3089993C-E7FB-4341-ADE0-DCDCB01AB93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46553" y="6893983"/>
            <a:ext cx="1093701" cy="1093701"/>
          </a:xfrm>
          <a:prstGeom prst="rect">
            <a:avLst/>
          </a:prstGeom>
        </p:spPr>
      </p:pic>
    </p:spTree>
    <p:extLst>
      <p:ext uri="{BB962C8B-B14F-4D97-AF65-F5344CB8AC3E}">
        <p14:creationId xmlns:p14="http://schemas.microsoft.com/office/powerpoint/2010/main" val="1889829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6432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008442"/>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5723987"/>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773" y="-4074495"/>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773" y="-195923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074495"/>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1964240"/>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390621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178479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3669369"/>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1876654"/>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6569" y="-3019592"/>
            <a:ext cx="888940" cy="888940"/>
          </a:xfrm>
          <a:prstGeom prst="rect">
            <a:avLst/>
          </a:prstGeom>
        </p:spPr>
      </p:pic>
      <p:sp>
        <p:nvSpPr>
          <p:cNvPr id="43" name="Flecha: a la derecha 42">
            <a:extLst>
              <a:ext uri="{FF2B5EF4-FFF2-40B4-BE49-F238E27FC236}">
                <a16:creationId xmlns:a16="http://schemas.microsoft.com/office/drawing/2014/main" id="{768894FD-1F60-4F4E-A245-4F19EC2EFF45}"/>
              </a:ext>
            </a:extLst>
          </p:cNvPr>
          <p:cNvSpPr/>
          <p:nvPr/>
        </p:nvSpPr>
        <p:spPr>
          <a:xfrm>
            <a:off x="5654032" y="-279933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8F6447D-D01E-4374-95C4-16CC6A19FA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9184" y="-2998080"/>
            <a:ext cx="844316" cy="844316"/>
          </a:xfrm>
          <a:prstGeom prst="rect">
            <a:avLst/>
          </a:prstGeom>
        </p:spPr>
      </p:pic>
      <p:sp>
        <p:nvSpPr>
          <p:cNvPr id="44" name="CuadroTexto 43">
            <a:extLst>
              <a:ext uri="{FF2B5EF4-FFF2-40B4-BE49-F238E27FC236}">
                <a16:creationId xmlns:a16="http://schemas.microsoft.com/office/drawing/2014/main" id="{7C020E61-8885-45FC-AE27-4D3BB10145CA}"/>
              </a:ext>
            </a:extLst>
          </p:cNvPr>
          <p:cNvSpPr txBox="1"/>
          <p:nvPr/>
        </p:nvSpPr>
        <p:spPr>
          <a:xfrm>
            <a:off x="4866408" y="3053897"/>
            <a:ext cx="4150565"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Dudas o preguntas ?</a:t>
            </a:r>
          </a:p>
        </p:txBody>
      </p:sp>
      <p:pic>
        <p:nvPicPr>
          <p:cNvPr id="4" name="Imagen 3">
            <a:extLst>
              <a:ext uri="{FF2B5EF4-FFF2-40B4-BE49-F238E27FC236}">
                <a16:creationId xmlns:a16="http://schemas.microsoft.com/office/drawing/2014/main" id="{FC95ECFE-5E2A-45FC-9B78-A58A9A975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6553" y="2737878"/>
            <a:ext cx="1093701" cy="1093701"/>
          </a:xfrm>
          <a:prstGeom prst="rect">
            <a:avLst/>
          </a:prstGeom>
        </p:spPr>
      </p:pic>
    </p:spTree>
    <p:extLst>
      <p:ext uri="{BB962C8B-B14F-4D97-AF65-F5344CB8AC3E}">
        <p14:creationId xmlns:p14="http://schemas.microsoft.com/office/powerpoint/2010/main" val="32001950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644311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943155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48526"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2436828"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3706772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4068</Words>
  <Application>Microsoft Office PowerPoint</Application>
  <PresentationFormat>Panorámica</PresentationFormat>
  <Paragraphs>931</Paragraphs>
  <Slides>61</Slides>
  <Notes>50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61</vt:i4>
      </vt:variant>
    </vt:vector>
  </HeadingPairs>
  <TitlesOfParts>
    <vt:vector size="66" baseType="lpstr">
      <vt:lpstr>Arial</vt:lpstr>
      <vt:lpstr>Arial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Romero Lobato</dc:creator>
  <cp:lastModifiedBy>Ricardo</cp:lastModifiedBy>
  <cp:revision>108</cp:revision>
  <dcterms:created xsi:type="dcterms:W3CDTF">2025-06-12T21:28:14Z</dcterms:created>
  <dcterms:modified xsi:type="dcterms:W3CDTF">2025-06-19T15:34:11Z</dcterms:modified>
</cp:coreProperties>
</file>